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656" autoAdjust="0"/>
    <p:restoredTop sz="94660"/>
  </p:normalViewPr>
  <p:slideViewPr>
    <p:cSldViewPr snapToGrid="0">
      <p:cViewPr varScale="1">
        <p:scale>
          <a:sx n="74" d="100"/>
          <a:sy n="74" d="100"/>
        </p:scale>
        <p:origin x="1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2437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7201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3" name="Gruppo 832">
            <a:extLst>
              <a:ext uri="{FF2B5EF4-FFF2-40B4-BE49-F238E27FC236}">
                <a16:creationId xmlns:a16="http://schemas.microsoft.com/office/drawing/2014/main" xmlns="" id="{BC2C7100-4368-413A-853F-32E64FF2F6BF}"/>
              </a:ext>
            </a:extLst>
          </p:cNvPr>
          <p:cNvGrpSpPr/>
          <p:nvPr/>
        </p:nvGrpSpPr>
        <p:grpSpPr>
          <a:xfrm>
            <a:off x="3104187" y="109980"/>
            <a:ext cx="7677159" cy="6638040"/>
            <a:chOff x="3023506" y="233406"/>
            <a:chExt cx="7391664" cy="6391187"/>
          </a:xfrm>
        </p:grpSpPr>
        <p:grpSp>
          <p:nvGrpSpPr>
            <p:cNvPr id="827" name="VERDE">
              <a:extLst>
                <a:ext uri="{FF2B5EF4-FFF2-40B4-BE49-F238E27FC236}">
                  <a16:creationId xmlns:a16="http://schemas.microsoft.com/office/drawing/2014/main" xmlns="" id="{C6684C6F-07C2-4F3E-8249-8E4421523609}"/>
                </a:ext>
              </a:extLst>
            </p:cNvPr>
            <p:cNvGrpSpPr/>
            <p:nvPr/>
          </p:nvGrpSpPr>
          <p:grpSpPr>
            <a:xfrm>
              <a:off x="3277053" y="233406"/>
              <a:ext cx="7138117" cy="6391187"/>
              <a:chOff x="3700463" y="1209675"/>
              <a:chExt cx="4960937" cy="4441826"/>
            </a:xfrm>
          </p:grpSpPr>
          <p:sp>
            <p:nvSpPr>
              <p:cNvPr id="620" name="Freeform 546">
                <a:extLst>
                  <a:ext uri="{FF2B5EF4-FFF2-40B4-BE49-F238E27FC236}">
                    <a16:creationId xmlns:a16="http://schemas.microsoft.com/office/drawing/2014/main" xmlns="" id="{59169A97-BB05-46DC-BC71-6490BCBFEE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67475" y="4568825"/>
                <a:ext cx="3175" cy="20638"/>
              </a:xfrm>
              <a:custGeom>
                <a:avLst/>
                <a:gdLst>
                  <a:gd name="T0" fmla="*/ 2 w 2"/>
                  <a:gd name="T1" fmla="*/ 0 h 13"/>
                  <a:gd name="T2" fmla="*/ 2 w 2"/>
                  <a:gd name="T3" fmla="*/ 2 h 13"/>
                  <a:gd name="T4" fmla="*/ 0 w 2"/>
                  <a:gd name="T5" fmla="*/ 13 h 13"/>
                  <a:gd name="T6" fmla="*/ 2 w 2"/>
                  <a:gd name="T7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3">
                    <a:moveTo>
                      <a:pt x="2" y="0"/>
                    </a:moveTo>
                    <a:lnTo>
                      <a:pt x="2" y="2"/>
                    </a:lnTo>
                    <a:lnTo>
                      <a:pt x="0" y="13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621" name="Freeform 547">
                <a:extLst>
                  <a:ext uri="{FF2B5EF4-FFF2-40B4-BE49-F238E27FC236}">
                    <a16:creationId xmlns:a16="http://schemas.microsoft.com/office/drawing/2014/main" xmlns="" id="{E03209EF-F4F6-4F50-8858-3616E8193F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88050" y="4329113"/>
                <a:ext cx="3175" cy="6350"/>
              </a:xfrm>
              <a:custGeom>
                <a:avLst/>
                <a:gdLst>
                  <a:gd name="T0" fmla="*/ 0 w 2"/>
                  <a:gd name="T1" fmla="*/ 0 h 4"/>
                  <a:gd name="T2" fmla="*/ 2 w 2"/>
                  <a:gd name="T3" fmla="*/ 4 h 4"/>
                  <a:gd name="T4" fmla="*/ 0 w 2"/>
                  <a:gd name="T5" fmla="*/ 2 h 4"/>
                  <a:gd name="T6" fmla="*/ 0 w 2"/>
                  <a:gd name="T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4">
                    <a:moveTo>
                      <a:pt x="0" y="0"/>
                    </a:moveTo>
                    <a:lnTo>
                      <a:pt x="2" y="4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622" name="Freeform 548">
                <a:extLst>
                  <a:ext uri="{FF2B5EF4-FFF2-40B4-BE49-F238E27FC236}">
                    <a16:creationId xmlns:a16="http://schemas.microsoft.com/office/drawing/2014/main" xmlns="" id="{D2958839-43FA-4D72-81C5-C0C40034D8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88075" y="4056063"/>
                <a:ext cx="6350" cy="17463"/>
              </a:xfrm>
              <a:custGeom>
                <a:avLst/>
                <a:gdLst>
                  <a:gd name="T0" fmla="*/ 2 w 4"/>
                  <a:gd name="T1" fmla="*/ 7 h 11"/>
                  <a:gd name="T2" fmla="*/ 0 w 4"/>
                  <a:gd name="T3" fmla="*/ 0 h 11"/>
                  <a:gd name="T4" fmla="*/ 4 w 4"/>
                  <a:gd name="T5" fmla="*/ 11 h 11"/>
                  <a:gd name="T6" fmla="*/ 2 w 4"/>
                  <a:gd name="T7" fmla="*/ 7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11">
                    <a:moveTo>
                      <a:pt x="2" y="7"/>
                    </a:moveTo>
                    <a:lnTo>
                      <a:pt x="0" y="0"/>
                    </a:lnTo>
                    <a:lnTo>
                      <a:pt x="4" y="11"/>
                    </a:lnTo>
                    <a:lnTo>
                      <a:pt x="2" y="7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623" name="Freeform 549">
                <a:extLst>
                  <a:ext uri="{FF2B5EF4-FFF2-40B4-BE49-F238E27FC236}">
                    <a16:creationId xmlns:a16="http://schemas.microsoft.com/office/drawing/2014/main" xmlns="" id="{CE79D530-CD13-4D9F-91BD-9142A18167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15038" y="4438650"/>
                <a:ext cx="6350" cy="7938"/>
              </a:xfrm>
              <a:custGeom>
                <a:avLst/>
                <a:gdLst>
                  <a:gd name="T0" fmla="*/ 0 w 4"/>
                  <a:gd name="T1" fmla="*/ 5 h 5"/>
                  <a:gd name="T2" fmla="*/ 0 w 4"/>
                  <a:gd name="T3" fmla="*/ 3 h 5"/>
                  <a:gd name="T4" fmla="*/ 4 w 4"/>
                  <a:gd name="T5" fmla="*/ 0 h 5"/>
                  <a:gd name="T6" fmla="*/ 0 w 4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5">
                    <a:moveTo>
                      <a:pt x="0" y="5"/>
                    </a:moveTo>
                    <a:lnTo>
                      <a:pt x="0" y="3"/>
                    </a:lnTo>
                    <a:lnTo>
                      <a:pt x="4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624" name="Freeform 550">
                <a:extLst>
                  <a:ext uri="{FF2B5EF4-FFF2-40B4-BE49-F238E27FC236}">
                    <a16:creationId xmlns:a16="http://schemas.microsoft.com/office/drawing/2014/main" xmlns="" id="{C61BE019-8C27-4758-87E7-3D120066C4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64250" y="4510088"/>
                <a:ext cx="3175" cy="9525"/>
              </a:xfrm>
              <a:custGeom>
                <a:avLst/>
                <a:gdLst>
                  <a:gd name="T0" fmla="*/ 0 w 2"/>
                  <a:gd name="T1" fmla="*/ 6 h 6"/>
                  <a:gd name="T2" fmla="*/ 2 w 2"/>
                  <a:gd name="T3" fmla="*/ 4 h 6"/>
                  <a:gd name="T4" fmla="*/ 2 w 2"/>
                  <a:gd name="T5" fmla="*/ 0 h 6"/>
                  <a:gd name="T6" fmla="*/ 0 w 2"/>
                  <a:gd name="T7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6">
                    <a:moveTo>
                      <a:pt x="0" y="6"/>
                    </a:moveTo>
                    <a:lnTo>
                      <a:pt x="2" y="4"/>
                    </a:lnTo>
                    <a:lnTo>
                      <a:pt x="2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625" name="Freeform 551">
                <a:extLst>
                  <a:ext uri="{FF2B5EF4-FFF2-40B4-BE49-F238E27FC236}">
                    <a16:creationId xmlns:a16="http://schemas.microsoft.com/office/drawing/2014/main" xmlns="" id="{60E66349-D7D6-448C-9990-A363E7FCE3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10325" y="4052888"/>
                <a:ext cx="39688" cy="6350"/>
              </a:xfrm>
              <a:custGeom>
                <a:avLst/>
                <a:gdLst>
                  <a:gd name="T0" fmla="*/ 8 w 25"/>
                  <a:gd name="T1" fmla="*/ 2 h 4"/>
                  <a:gd name="T2" fmla="*/ 0 w 25"/>
                  <a:gd name="T3" fmla="*/ 4 h 4"/>
                  <a:gd name="T4" fmla="*/ 25 w 25"/>
                  <a:gd name="T5" fmla="*/ 0 h 4"/>
                  <a:gd name="T6" fmla="*/ 8 w 25"/>
                  <a:gd name="T7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" h="4">
                    <a:moveTo>
                      <a:pt x="8" y="2"/>
                    </a:moveTo>
                    <a:lnTo>
                      <a:pt x="0" y="4"/>
                    </a:lnTo>
                    <a:lnTo>
                      <a:pt x="25" y="0"/>
                    </a:lnTo>
                    <a:lnTo>
                      <a:pt x="8" y="2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626" name="Freeform 552">
                <a:extLst>
                  <a:ext uri="{FF2B5EF4-FFF2-40B4-BE49-F238E27FC236}">
                    <a16:creationId xmlns:a16="http://schemas.microsoft.com/office/drawing/2014/main" xmlns="" id="{0C042062-1D6C-4BDE-A226-76B4522651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81688" y="1949450"/>
                <a:ext cx="9525" cy="12700"/>
              </a:xfrm>
              <a:custGeom>
                <a:avLst/>
                <a:gdLst>
                  <a:gd name="T0" fmla="*/ 6 w 6"/>
                  <a:gd name="T1" fmla="*/ 8 h 8"/>
                  <a:gd name="T2" fmla="*/ 0 w 6"/>
                  <a:gd name="T3" fmla="*/ 0 h 8"/>
                  <a:gd name="T4" fmla="*/ 0 w 6"/>
                  <a:gd name="T5" fmla="*/ 0 h 8"/>
                  <a:gd name="T6" fmla="*/ 6 w 6"/>
                  <a:gd name="T7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8">
                    <a:moveTo>
                      <a:pt x="6" y="8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627" name="Freeform 553">
                <a:extLst>
                  <a:ext uri="{FF2B5EF4-FFF2-40B4-BE49-F238E27FC236}">
                    <a16:creationId xmlns:a16="http://schemas.microsoft.com/office/drawing/2014/main" xmlns="" id="{C90B34D6-F404-4F59-9B7B-568D0D035B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02263" y="4125913"/>
                <a:ext cx="0" cy="14288"/>
              </a:xfrm>
              <a:custGeom>
                <a:avLst/>
                <a:gdLst>
                  <a:gd name="T0" fmla="*/ 7 h 9"/>
                  <a:gd name="T1" fmla="*/ 0 h 9"/>
                  <a:gd name="T2" fmla="*/ 9 h 9"/>
                  <a:gd name="T3" fmla="*/ 7 h 9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9">
                    <a:moveTo>
                      <a:pt x="0" y="7"/>
                    </a:moveTo>
                    <a:lnTo>
                      <a:pt x="0" y="0"/>
                    </a:lnTo>
                    <a:lnTo>
                      <a:pt x="0" y="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628" name="Freeform 554">
                <a:extLst>
                  <a:ext uri="{FF2B5EF4-FFF2-40B4-BE49-F238E27FC236}">
                    <a16:creationId xmlns:a16="http://schemas.microsoft.com/office/drawing/2014/main" xmlns="" id="{C75B0170-2273-4700-9B9F-59AA811E44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89538" y="3959225"/>
                <a:ext cx="11113" cy="4763"/>
              </a:xfrm>
              <a:custGeom>
                <a:avLst/>
                <a:gdLst>
                  <a:gd name="T0" fmla="*/ 0 w 7"/>
                  <a:gd name="T1" fmla="*/ 3 h 3"/>
                  <a:gd name="T2" fmla="*/ 7 w 7"/>
                  <a:gd name="T3" fmla="*/ 0 h 3"/>
                  <a:gd name="T4" fmla="*/ 7 w 7"/>
                  <a:gd name="T5" fmla="*/ 0 h 3"/>
                  <a:gd name="T6" fmla="*/ 0 w 7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3">
                    <a:moveTo>
                      <a:pt x="0" y="3"/>
                    </a:moveTo>
                    <a:lnTo>
                      <a:pt x="7" y="0"/>
                    </a:lnTo>
                    <a:lnTo>
                      <a:pt x="7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629" name="Freeform 555">
                <a:extLst>
                  <a:ext uri="{FF2B5EF4-FFF2-40B4-BE49-F238E27FC236}">
                    <a16:creationId xmlns:a16="http://schemas.microsoft.com/office/drawing/2014/main" xmlns="" id="{EAFA643C-A360-4E4C-AA4D-0B7F4EC5A8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65738" y="4113213"/>
                <a:ext cx="20638" cy="6350"/>
              </a:xfrm>
              <a:custGeom>
                <a:avLst/>
                <a:gdLst>
                  <a:gd name="T0" fmla="*/ 13 w 13"/>
                  <a:gd name="T1" fmla="*/ 0 h 4"/>
                  <a:gd name="T2" fmla="*/ 0 w 13"/>
                  <a:gd name="T3" fmla="*/ 4 h 4"/>
                  <a:gd name="T4" fmla="*/ 13 w 13"/>
                  <a:gd name="T5" fmla="*/ 0 h 4"/>
                  <a:gd name="T6" fmla="*/ 13 w 13"/>
                  <a:gd name="T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" h="4">
                    <a:moveTo>
                      <a:pt x="13" y="0"/>
                    </a:moveTo>
                    <a:lnTo>
                      <a:pt x="0" y="4"/>
                    </a:lnTo>
                    <a:lnTo>
                      <a:pt x="13" y="0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630" name="Freeform 556">
                <a:extLst>
                  <a:ext uri="{FF2B5EF4-FFF2-40B4-BE49-F238E27FC236}">
                    <a16:creationId xmlns:a16="http://schemas.microsoft.com/office/drawing/2014/main" xmlns="" id="{0EC8D9A6-3D94-4355-9C89-469F77ECC5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11863" y="3959225"/>
                <a:ext cx="3175" cy="17463"/>
              </a:xfrm>
              <a:custGeom>
                <a:avLst/>
                <a:gdLst>
                  <a:gd name="T0" fmla="*/ 2 w 2"/>
                  <a:gd name="T1" fmla="*/ 11 h 11"/>
                  <a:gd name="T2" fmla="*/ 0 w 2"/>
                  <a:gd name="T3" fmla="*/ 0 h 11"/>
                  <a:gd name="T4" fmla="*/ 2 w 2"/>
                  <a:gd name="T5" fmla="*/ 11 h 11"/>
                  <a:gd name="T6" fmla="*/ 2 w 2"/>
                  <a:gd name="T7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1">
                    <a:moveTo>
                      <a:pt x="2" y="11"/>
                    </a:moveTo>
                    <a:lnTo>
                      <a:pt x="0" y="0"/>
                    </a:lnTo>
                    <a:lnTo>
                      <a:pt x="2" y="11"/>
                    </a:lnTo>
                    <a:lnTo>
                      <a:pt x="2" y="11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631" name="Freeform 557">
                <a:extLst>
                  <a:ext uri="{FF2B5EF4-FFF2-40B4-BE49-F238E27FC236}">
                    <a16:creationId xmlns:a16="http://schemas.microsoft.com/office/drawing/2014/main" xmlns="" id="{1E7EBF54-8B02-427D-9FF7-8AC56A91E4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89563" y="4116388"/>
                <a:ext cx="12700" cy="9525"/>
              </a:xfrm>
              <a:custGeom>
                <a:avLst/>
                <a:gdLst>
                  <a:gd name="T0" fmla="*/ 4 w 8"/>
                  <a:gd name="T1" fmla="*/ 4 h 6"/>
                  <a:gd name="T2" fmla="*/ 0 w 8"/>
                  <a:gd name="T3" fmla="*/ 0 h 6"/>
                  <a:gd name="T4" fmla="*/ 8 w 8"/>
                  <a:gd name="T5" fmla="*/ 6 h 6"/>
                  <a:gd name="T6" fmla="*/ 4 w 8"/>
                  <a:gd name="T7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6">
                    <a:moveTo>
                      <a:pt x="4" y="4"/>
                    </a:moveTo>
                    <a:lnTo>
                      <a:pt x="0" y="0"/>
                    </a:lnTo>
                    <a:lnTo>
                      <a:pt x="8" y="6"/>
                    </a:lnTo>
                    <a:lnTo>
                      <a:pt x="4" y="4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632" name="Freeform 558">
                <a:extLst>
                  <a:ext uri="{FF2B5EF4-FFF2-40B4-BE49-F238E27FC236}">
                    <a16:creationId xmlns:a16="http://schemas.microsoft.com/office/drawing/2014/main" xmlns="" id="{776FD457-5A04-4153-B359-88BF5371D6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30888" y="4198938"/>
                <a:ext cx="4763" cy="23813"/>
              </a:xfrm>
              <a:custGeom>
                <a:avLst/>
                <a:gdLst>
                  <a:gd name="T0" fmla="*/ 3 w 3"/>
                  <a:gd name="T1" fmla="*/ 15 h 15"/>
                  <a:gd name="T2" fmla="*/ 3 w 3"/>
                  <a:gd name="T3" fmla="*/ 13 h 15"/>
                  <a:gd name="T4" fmla="*/ 0 w 3"/>
                  <a:gd name="T5" fmla="*/ 0 h 15"/>
                  <a:gd name="T6" fmla="*/ 3 w 3"/>
                  <a:gd name="T7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15">
                    <a:moveTo>
                      <a:pt x="3" y="15"/>
                    </a:moveTo>
                    <a:lnTo>
                      <a:pt x="3" y="13"/>
                    </a:lnTo>
                    <a:lnTo>
                      <a:pt x="0" y="0"/>
                    </a:lnTo>
                    <a:lnTo>
                      <a:pt x="3" y="15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633" name="Freeform 559">
                <a:extLst>
                  <a:ext uri="{FF2B5EF4-FFF2-40B4-BE49-F238E27FC236}">
                    <a16:creationId xmlns:a16="http://schemas.microsoft.com/office/drawing/2014/main" xmlns="" id="{E0B6DD0E-FC21-4573-94B0-0E32A501FF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48325" y="4203700"/>
                <a:ext cx="14288" cy="22225"/>
              </a:xfrm>
              <a:custGeom>
                <a:avLst/>
                <a:gdLst>
                  <a:gd name="T0" fmla="*/ 0 w 9"/>
                  <a:gd name="T1" fmla="*/ 14 h 14"/>
                  <a:gd name="T2" fmla="*/ 9 w 9"/>
                  <a:gd name="T3" fmla="*/ 0 h 14"/>
                  <a:gd name="T4" fmla="*/ 9 w 9"/>
                  <a:gd name="T5" fmla="*/ 0 h 14"/>
                  <a:gd name="T6" fmla="*/ 0 w 9"/>
                  <a:gd name="T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14">
                    <a:moveTo>
                      <a:pt x="0" y="14"/>
                    </a:moveTo>
                    <a:lnTo>
                      <a:pt x="9" y="0"/>
                    </a:lnTo>
                    <a:lnTo>
                      <a:pt x="9" y="0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634" name="Freeform 560">
                <a:extLst>
                  <a:ext uri="{FF2B5EF4-FFF2-40B4-BE49-F238E27FC236}">
                    <a16:creationId xmlns:a16="http://schemas.microsoft.com/office/drawing/2014/main" xmlns="" id="{EBF1334A-6941-4A6B-91AB-A1232BDE6F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46688" y="4256088"/>
                <a:ext cx="15875" cy="6350"/>
              </a:xfrm>
              <a:custGeom>
                <a:avLst/>
                <a:gdLst>
                  <a:gd name="T0" fmla="*/ 0 w 10"/>
                  <a:gd name="T1" fmla="*/ 0 h 4"/>
                  <a:gd name="T2" fmla="*/ 10 w 10"/>
                  <a:gd name="T3" fmla="*/ 4 h 4"/>
                  <a:gd name="T4" fmla="*/ 2 w 10"/>
                  <a:gd name="T5" fmla="*/ 0 h 4"/>
                  <a:gd name="T6" fmla="*/ 0 w 10"/>
                  <a:gd name="T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4">
                    <a:moveTo>
                      <a:pt x="0" y="0"/>
                    </a:moveTo>
                    <a:lnTo>
                      <a:pt x="10" y="4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635" name="Freeform 561">
                <a:extLst>
                  <a:ext uri="{FF2B5EF4-FFF2-40B4-BE49-F238E27FC236}">
                    <a16:creationId xmlns:a16="http://schemas.microsoft.com/office/drawing/2014/main" xmlns="" id="{2BC1D24D-F347-4976-A98A-EE0B486A2F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43675" y="4262438"/>
                <a:ext cx="12700" cy="20638"/>
              </a:xfrm>
              <a:custGeom>
                <a:avLst/>
                <a:gdLst>
                  <a:gd name="T0" fmla="*/ 8 w 8"/>
                  <a:gd name="T1" fmla="*/ 13 h 13"/>
                  <a:gd name="T2" fmla="*/ 2 w 8"/>
                  <a:gd name="T3" fmla="*/ 2 h 13"/>
                  <a:gd name="T4" fmla="*/ 0 w 8"/>
                  <a:gd name="T5" fmla="*/ 0 h 13"/>
                  <a:gd name="T6" fmla="*/ 8 w 8"/>
                  <a:gd name="T7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13">
                    <a:moveTo>
                      <a:pt x="8" y="13"/>
                    </a:moveTo>
                    <a:lnTo>
                      <a:pt x="2" y="2"/>
                    </a:lnTo>
                    <a:lnTo>
                      <a:pt x="0" y="0"/>
                    </a:lnTo>
                    <a:lnTo>
                      <a:pt x="8" y="13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636" name="Freeform 562">
                <a:extLst>
                  <a:ext uri="{FF2B5EF4-FFF2-40B4-BE49-F238E27FC236}">
                    <a16:creationId xmlns:a16="http://schemas.microsoft.com/office/drawing/2014/main" xmlns="" id="{D5AF1D26-2C59-4F61-958B-75531B1588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23175" y="4938713"/>
                <a:ext cx="17463" cy="3175"/>
              </a:xfrm>
              <a:custGeom>
                <a:avLst/>
                <a:gdLst>
                  <a:gd name="T0" fmla="*/ 11 w 11"/>
                  <a:gd name="T1" fmla="*/ 0 h 2"/>
                  <a:gd name="T2" fmla="*/ 9 w 11"/>
                  <a:gd name="T3" fmla="*/ 0 h 2"/>
                  <a:gd name="T4" fmla="*/ 0 w 11"/>
                  <a:gd name="T5" fmla="*/ 2 h 2"/>
                  <a:gd name="T6" fmla="*/ 11 w 1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" h="2">
                    <a:moveTo>
                      <a:pt x="11" y="0"/>
                    </a:moveTo>
                    <a:lnTo>
                      <a:pt x="9" y="0"/>
                    </a:lnTo>
                    <a:lnTo>
                      <a:pt x="0" y="2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637" name="Freeform 563">
                <a:extLst>
                  <a:ext uri="{FF2B5EF4-FFF2-40B4-BE49-F238E27FC236}">
                    <a16:creationId xmlns:a16="http://schemas.microsoft.com/office/drawing/2014/main" xmlns="" id="{B0A7D470-E42D-4177-932B-74B2318BEF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13638" y="4605338"/>
                <a:ext cx="14288" cy="14288"/>
              </a:xfrm>
              <a:custGeom>
                <a:avLst/>
                <a:gdLst>
                  <a:gd name="T0" fmla="*/ 0 w 9"/>
                  <a:gd name="T1" fmla="*/ 0 h 9"/>
                  <a:gd name="T2" fmla="*/ 9 w 9"/>
                  <a:gd name="T3" fmla="*/ 9 h 9"/>
                  <a:gd name="T4" fmla="*/ 2 w 9"/>
                  <a:gd name="T5" fmla="*/ 2 h 9"/>
                  <a:gd name="T6" fmla="*/ 0 w 9"/>
                  <a:gd name="T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9">
                    <a:moveTo>
                      <a:pt x="0" y="0"/>
                    </a:moveTo>
                    <a:lnTo>
                      <a:pt x="9" y="9"/>
                    </a:lnTo>
                    <a:lnTo>
                      <a:pt x="2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638" name="Freeform 564">
                <a:extLst>
                  <a:ext uri="{FF2B5EF4-FFF2-40B4-BE49-F238E27FC236}">
                    <a16:creationId xmlns:a16="http://schemas.microsoft.com/office/drawing/2014/main" xmlns="" id="{B3EED448-2B4B-4077-9DA1-8A4A55B90C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93025" y="4749800"/>
                <a:ext cx="30163" cy="46038"/>
              </a:xfrm>
              <a:custGeom>
                <a:avLst/>
                <a:gdLst>
                  <a:gd name="T0" fmla="*/ 19 w 19"/>
                  <a:gd name="T1" fmla="*/ 29 h 29"/>
                  <a:gd name="T2" fmla="*/ 19 w 19"/>
                  <a:gd name="T3" fmla="*/ 29 h 29"/>
                  <a:gd name="T4" fmla="*/ 0 w 19"/>
                  <a:gd name="T5" fmla="*/ 0 h 29"/>
                  <a:gd name="T6" fmla="*/ 19 w 19"/>
                  <a:gd name="T7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9">
                    <a:moveTo>
                      <a:pt x="19" y="29"/>
                    </a:moveTo>
                    <a:lnTo>
                      <a:pt x="19" y="29"/>
                    </a:lnTo>
                    <a:lnTo>
                      <a:pt x="0" y="0"/>
                    </a:lnTo>
                    <a:lnTo>
                      <a:pt x="19" y="29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639" name="Freeform 565">
                <a:extLst>
                  <a:ext uri="{FF2B5EF4-FFF2-40B4-BE49-F238E27FC236}">
                    <a16:creationId xmlns:a16="http://schemas.microsoft.com/office/drawing/2014/main" xmlns="" id="{5CFB05E6-DDAA-43C7-AFDC-86B3DF52F9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10475" y="4722813"/>
                <a:ext cx="3175" cy="3175"/>
              </a:xfrm>
              <a:custGeom>
                <a:avLst/>
                <a:gdLst>
                  <a:gd name="T0" fmla="*/ 2 w 2"/>
                  <a:gd name="T1" fmla="*/ 2 h 2"/>
                  <a:gd name="T2" fmla="*/ 2 w 2"/>
                  <a:gd name="T3" fmla="*/ 2 h 2"/>
                  <a:gd name="T4" fmla="*/ 0 w 2"/>
                  <a:gd name="T5" fmla="*/ 0 h 2"/>
                  <a:gd name="T6" fmla="*/ 2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lnTo>
                      <a:pt x="2" y="2"/>
                    </a:lnTo>
                    <a:lnTo>
                      <a:pt x="0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640" name="Freeform 566">
                <a:extLst>
                  <a:ext uri="{FF2B5EF4-FFF2-40B4-BE49-F238E27FC236}">
                    <a16:creationId xmlns:a16="http://schemas.microsoft.com/office/drawing/2014/main" xmlns="" id="{511B8590-EAE6-421E-9D95-EFF8204E18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56238" y="4165600"/>
                <a:ext cx="12700" cy="17463"/>
              </a:xfrm>
              <a:custGeom>
                <a:avLst/>
                <a:gdLst>
                  <a:gd name="T0" fmla="*/ 0 w 8"/>
                  <a:gd name="T1" fmla="*/ 11 h 11"/>
                  <a:gd name="T2" fmla="*/ 8 w 8"/>
                  <a:gd name="T3" fmla="*/ 0 h 11"/>
                  <a:gd name="T4" fmla="*/ 8 w 8"/>
                  <a:gd name="T5" fmla="*/ 0 h 11"/>
                  <a:gd name="T6" fmla="*/ 0 w 8"/>
                  <a:gd name="T7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11">
                    <a:moveTo>
                      <a:pt x="0" y="11"/>
                    </a:moveTo>
                    <a:lnTo>
                      <a:pt x="8" y="0"/>
                    </a:lnTo>
                    <a:lnTo>
                      <a:pt x="8" y="0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641" name="Freeform 567">
                <a:extLst>
                  <a:ext uri="{FF2B5EF4-FFF2-40B4-BE49-F238E27FC236}">
                    <a16:creationId xmlns:a16="http://schemas.microsoft.com/office/drawing/2014/main" xmlns="" id="{599525A9-B779-46D0-8943-042E3A7175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88075" y="3546475"/>
                <a:ext cx="9525" cy="17463"/>
              </a:xfrm>
              <a:custGeom>
                <a:avLst/>
                <a:gdLst>
                  <a:gd name="T0" fmla="*/ 0 w 6"/>
                  <a:gd name="T1" fmla="*/ 0 h 11"/>
                  <a:gd name="T2" fmla="*/ 6 w 6"/>
                  <a:gd name="T3" fmla="*/ 11 h 11"/>
                  <a:gd name="T4" fmla="*/ 4 w 6"/>
                  <a:gd name="T5" fmla="*/ 9 h 11"/>
                  <a:gd name="T6" fmla="*/ 0 w 6"/>
                  <a:gd name="T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11">
                    <a:moveTo>
                      <a:pt x="0" y="0"/>
                    </a:moveTo>
                    <a:lnTo>
                      <a:pt x="6" y="11"/>
                    </a:lnTo>
                    <a:lnTo>
                      <a:pt x="4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642" name="Freeform 568">
                <a:extLst>
                  <a:ext uri="{FF2B5EF4-FFF2-40B4-BE49-F238E27FC236}">
                    <a16:creationId xmlns:a16="http://schemas.microsoft.com/office/drawing/2014/main" xmlns="" id="{795BD2E9-2F58-4E47-BFC3-3B1EDCEE65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70613" y="3976688"/>
                <a:ext cx="17463" cy="0"/>
              </a:xfrm>
              <a:custGeom>
                <a:avLst/>
                <a:gdLst>
                  <a:gd name="T0" fmla="*/ 2 w 11"/>
                  <a:gd name="T1" fmla="*/ 11 w 11"/>
                  <a:gd name="T2" fmla="*/ 0 w 11"/>
                  <a:gd name="T3" fmla="*/ 2 w 1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1">
                    <a:moveTo>
                      <a:pt x="2" y="0"/>
                    </a:moveTo>
                    <a:lnTo>
                      <a:pt x="11" y="0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643" name="Freeform 569">
                <a:extLst>
                  <a:ext uri="{FF2B5EF4-FFF2-40B4-BE49-F238E27FC236}">
                    <a16:creationId xmlns:a16="http://schemas.microsoft.com/office/drawing/2014/main" xmlns="" id="{A93E0DCD-F7C1-42D0-AA54-CE74CE7459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70638" y="3224213"/>
                <a:ext cx="33338" cy="3175"/>
              </a:xfrm>
              <a:custGeom>
                <a:avLst/>
                <a:gdLst>
                  <a:gd name="T0" fmla="*/ 21 w 21"/>
                  <a:gd name="T1" fmla="*/ 2 h 2"/>
                  <a:gd name="T2" fmla="*/ 12 w 21"/>
                  <a:gd name="T3" fmla="*/ 0 h 2"/>
                  <a:gd name="T4" fmla="*/ 0 w 21"/>
                  <a:gd name="T5" fmla="*/ 0 h 2"/>
                  <a:gd name="T6" fmla="*/ 21 w 2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" h="2">
                    <a:moveTo>
                      <a:pt x="21" y="2"/>
                    </a:moveTo>
                    <a:lnTo>
                      <a:pt x="12" y="0"/>
                    </a:lnTo>
                    <a:lnTo>
                      <a:pt x="0" y="0"/>
                    </a:lnTo>
                    <a:lnTo>
                      <a:pt x="21" y="2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644" name="Freeform 570">
                <a:extLst>
                  <a:ext uri="{FF2B5EF4-FFF2-40B4-BE49-F238E27FC236}">
                    <a16:creationId xmlns:a16="http://schemas.microsoft.com/office/drawing/2014/main" xmlns="" id="{D6444A68-D98D-4509-B929-51850352C2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40450" y="4025900"/>
                <a:ext cx="17463" cy="14288"/>
              </a:xfrm>
              <a:custGeom>
                <a:avLst/>
                <a:gdLst>
                  <a:gd name="T0" fmla="*/ 9 w 11"/>
                  <a:gd name="T1" fmla="*/ 3 h 9"/>
                  <a:gd name="T2" fmla="*/ 11 w 11"/>
                  <a:gd name="T3" fmla="*/ 0 h 9"/>
                  <a:gd name="T4" fmla="*/ 0 w 11"/>
                  <a:gd name="T5" fmla="*/ 9 h 9"/>
                  <a:gd name="T6" fmla="*/ 9 w 11"/>
                  <a:gd name="T7" fmla="*/ 3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" h="9">
                    <a:moveTo>
                      <a:pt x="9" y="3"/>
                    </a:moveTo>
                    <a:lnTo>
                      <a:pt x="11" y="0"/>
                    </a:lnTo>
                    <a:lnTo>
                      <a:pt x="0" y="9"/>
                    </a:lnTo>
                    <a:lnTo>
                      <a:pt x="9" y="3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645" name="Freeform 571">
                <a:extLst>
                  <a:ext uri="{FF2B5EF4-FFF2-40B4-BE49-F238E27FC236}">
                    <a16:creationId xmlns:a16="http://schemas.microsoft.com/office/drawing/2014/main" xmlns="" id="{F3E4F17C-531C-4971-982A-DCFDFA9E25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67413" y="4262438"/>
                <a:ext cx="7938" cy="3175"/>
              </a:xfrm>
              <a:custGeom>
                <a:avLst/>
                <a:gdLst>
                  <a:gd name="T0" fmla="*/ 0 w 5"/>
                  <a:gd name="T1" fmla="*/ 0 h 2"/>
                  <a:gd name="T2" fmla="*/ 5 w 5"/>
                  <a:gd name="T3" fmla="*/ 2 h 2"/>
                  <a:gd name="T4" fmla="*/ 5 w 5"/>
                  <a:gd name="T5" fmla="*/ 2 h 2"/>
                  <a:gd name="T6" fmla="*/ 0 w 5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2">
                    <a:moveTo>
                      <a:pt x="0" y="0"/>
                    </a:moveTo>
                    <a:lnTo>
                      <a:pt x="5" y="2"/>
                    </a:lnTo>
                    <a:lnTo>
                      <a:pt x="5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646" name="Freeform 572">
                <a:extLst>
                  <a:ext uri="{FF2B5EF4-FFF2-40B4-BE49-F238E27FC236}">
                    <a16:creationId xmlns:a16="http://schemas.microsoft.com/office/drawing/2014/main" xmlns="" id="{7E9EC316-11CF-4053-A161-13CAEED6B5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3938" y="4575175"/>
                <a:ext cx="3175" cy="7938"/>
              </a:xfrm>
              <a:custGeom>
                <a:avLst/>
                <a:gdLst>
                  <a:gd name="T0" fmla="*/ 0 w 2"/>
                  <a:gd name="T1" fmla="*/ 0 h 5"/>
                  <a:gd name="T2" fmla="*/ 2 w 2"/>
                  <a:gd name="T3" fmla="*/ 5 h 5"/>
                  <a:gd name="T4" fmla="*/ 2 w 2"/>
                  <a:gd name="T5" fmla="*/ 5 h 5"/>
                  <a:gd name="T6" fmla="*/ 0 w 2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5">
                    <a:moveTo>
                      <a:pt x="0" y="0"/>
                    </a:moveTo>
                    <a:lnTo>
                      <a:pt x="2" y="5"/>
                    </a:lnTo>
                    <a:lnTo>
                      <a:pt x="2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647" name="Freeform 573">
                <a:extLst>
                  <a:ext uri="{FF2B5EF4-FFF2-40B4-BE49-F238E27FC236}">
                    <a16:creationId xmlns:a16="http://schemas.microsoft.com/office/drawing/2014/main" xmlns="" id="{780F834A-DDC7-4815-A87B-4EA783F0D9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29375" y="3340100"/>
                <a:ext cx="17463" cy="3175"/>
              </a:xfrm>
              <a:custGeom>
                <a:avLst/>
                <a:gdLst>
                  <a:gd name="T0" fmla="*/ 11 w 11"/>
                  <a:gd name="T1" fmla="*/ 0 h 2"/>
                  <a:gd name="T2" fmla="*/ 7 w 11"/>
                  <a:gd name="T3" fmla="*/ 0 h 2"/>
                  <a:gd name="T4" fmla="*/ 0 w 11"/>
                  <a:gd name="T5" fmla="*/ 2 h 2"/>
                  <a:gd name="T6" fmla="*/ 11 w 1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" h="2">
                    <a:moveTo>
                      <a:pt x="11" y="0"/>
                    </a:moveTo>
                    <a:lnTo>
                      <a:pt x="7" y="0"/>
                    </a:lnTo>
                    <a:lnTo>
                      <a:pt x="0" y="2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648" name="Freeform 574">
                <a:extLst>
                  <a:ext uri="{FF2B5EF4-FFF2-40B4-BE49-F238E27FC236}">
                    <a16:creationId xmlns:a16="http://schemas.microsoft.com/office/drawing/2014/main" xmlns="" id="{AA6170E4-9F43-4718-AF91-A8054F3AE3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13500" y="2921000"/>
                <a:ext cx="15875" cy="17463"/>
              </a:xfrm>
              <a:custGeom>
                <a:avLst/>
                <a:gdLst>
                  <a:gd name="T0" fmla="*/ 5 w 5"/>
                  <a:gd name="T1" fmla="*/ 3 h 5"/>
                  <a:gd name="T2" fmla="*/ 1 w 5"/>
                  <a:gd name="T3" fmla="*/ 0 h 5"/>
                  <a:gd name="T4" fmla="*/ 0 w 5"/>
                  <a:gd name="T5" fmla="*/ 3 h 5"/>
                  <a:gd name="T6" fmla="*/ 3 w 5"/>
                  <a:gd name="T7" fmla="*/ 5 h 5"/>
                  <a:gd name="T8" fmla="*/ 5 w 5"/>
                  <a:gd name="T9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5" y="3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3"/>
                      <a:pt x="0" y="3"/>
                    </a:cubicBezTo>
                    <a:cubicBezTo>
                      <a:pt x="3" y="5"/>
                      <a:pt x="3" y="5"/>
                      <a:pt x="3" y="5"/>
                    </a:cubicBezTo>
                    <a:lnTo>
                      <a:pt x="5" y="3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649" name="Freeform 575">
                <a:extLst>
                  <a:ext uri="{FF2B5EF4-FFF2-40B4-BE49-F238E27FC236}">
                    <a16:creationId xmlns:a16="http://schemas.microsoft.com/office/drawing/2014/main" xmlns="" id="{E5713F8F-904E-48E3-B9E7-5678356D2F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72313" y="2162175"/>
                <a:ext cx="12700" cy="15875"/>
              </a:xfrm>
              <a:custGeom>
                <a:avLst/>
                <a:gdLst>
                  <a:gd name="T0" fmla="*/ 8 w 8"/>
                  <a:gd name="T1" fmla="*/ 8 h 10"/>
                  <a:gd name="T2" fmla="*/ 8 w 8"/>
                  <a:gd name="T3" fmla="*/ 4 h 10"/>
                  <a:gd name="T4" fmla="*/ 4 w 8"/>
                  <a:gd name="T5" fmla="*/ 0 h 10"/>
                  <a:gd name="T6" fmla="*/ 0 w 8"/>
                  <a:gd name="T7" fmla="*/ 0 h 10"/>
                  <a:gd name="T8" fmla="*/ 0 w 8"/>
                  <a:gd name="T9" fmla="*/ 4 h 10"/>
                  <a:gd name="T10" fmla="*/ 4 w 8"/>
                  <a:gd name="T11" fmla="*/ 10 h 10"/>
                  <a:gd name="T12" fmla="*/ 8 w 8"/>
                  <a:gd name="T13" fmla="*/ 8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" h="10">
                    <a:moveTo>
                      <a:pt x="8" y="8"/>
                    </a:moveTo>
                    <a:lnTo>
                      <a:pt x="8" y="4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4" y="10"/>
                    </a:lnTo>
                    <a:lnTo>
                      <a:pt x="8" y="8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650" name="Freeform 576">
                <a:extLst>
                  <a:ext uri="{FF2B5EF4-FFF2-40B4-BE49-F238E27FC236}">
                    <a16:creationId xmlns:a16="http://schemas.microsoft.com/office/drawing/2014/main" xmlns="" id="{E2F5099D-44D3-46FD-B76D-06333F160A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23175" y="1901825"/>
                <a:ext cx="17463" cy="17463"/>
              </a:xfrm>
              <a:custGeom>
                <a:avLst/>
                <a:gdLst>
                  <a:gd name="T0" fmla="*/ 0 w 11"/>
                  <a:gd name="T1" fmla="*/ 9 h 11"/>
                  <a:gd name="T2" fmla="*/ 7 w 11"/>
                  <a:gd name="T3" fmla="*/ 11 h 11"/>
                  <a:gd name="T4" fmla="*/ 11 w 11"/>
                  <a:gd name="T5" fmla="*/ 5 h 11"/>
                  <a:gd name="T6" fmla="*/ 9 w 11"/>
                  <a:gd name="T7" fmla="*/ 0 h 11"/>
                  <a:gd name="T8" fmla="*/ 5 w 11"/>
                  <a:gd name="T9" fmla="*/ 2 h 11"/>
                  <a:gd name="T10" fmla="*/ 0 w 11"/>
                  <a:gd name="T11" fmla="*/ 9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11">
                    <a:moveTo>
                      <a:pt x="0" y="9"/>
                    </a:moveTo>
                    <a:lnTo>
                      <a:pt x="7" y="11"/>
                    </a:lnTo>
                    <a:lnTo>
                      <a:pt x="11" y="5"/>
                    </a:lnTo>
                    <a:lnTo>
                      <a:pt x="9" y="0"/>
                    </a:lnTo>
                    <a:lnTo>
                      <a:pt x="5" y="2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651" name="Freeform 577">
                <a:extLst>
                  <a:ext uri="{FF2B5EF4-FFF2-40B4-BE49-F238E27FC236}">
                    <a16:creationId xmlns:a16="http://schemas.microsoft.com/office/drawing/2014/main" xmlns="" id="{2881AD0A-06A3-4BA3-85C6-1ACC55C6DE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19888" y="2368550"/>
                <a:ext cx="19050" cy="30163"/>
              </a:xfrm>
              <a:custGeom>
                <a:avLst/>
                <a:gdLst>
                  <a:gd name="T0" fmla="*/ 10 w 12"/>
                  <a:gd name="T1" fmla="*/ 0 h 19"/>
                  <a:gd name="T2" fmla="*/ 6 w 12"/>
                  <a:gd name="T3" fmla="*/ 0 h 19"/>
                  <a:gd name="T4" fmla="*/ 0 w 12"/>
                  <a:gd name="T5" fmla="*/ 4 h 19"/>
                  <a:gd name="T6" fmla="*/ 0 w 12"/>
                  <a:gd name="T7" fmla="*/ 10 h 19"/>
                  <a:gd name="T8" fmla="*/ 6 w 12"/>
                  <a:gd name="T9" fmla="*/ 17 h 19"/>
                  <a:gd name="T10" fmla="*/ 8 w 12"/>
                  <a:gd name="T11" fmla="*/ 19 h 19"/>
                  <a:gd name="T12" fmla="*/ 12 w 12"/>
                  <a:gd name="T13" fmla="*/ 19 h 19"/>
                  <a:gd name="T14" fmla="*/ 12 w 12"/>
                  <a:gd name="T15" fmla="*/ 17 h 19"/>
                  <a:gd name="T16" fmla="*/ 8 w 12"/>
                  <a:gd name="T17" fmla="*/ 8 h 19"/>
                  <a:gd name="T18" fmla="*/ 12 w 12"/>
                  <a:gd name="T19" fmla="*/ 6 h 19"/>
                  <a:gd name="T20" fmla="*/ 10 w 12"/>
                  <a:gd name="T21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" h="19">
                    <a:moveTo>
                      <a:pt x="10" y="0"/>
                    </a:moveTo>
                    <a:lnTo>
                      <a:pt x="6" y="0"/>
                    </a:lnTo>
                    <a:lnTo>
                      <a:pt x="0" y="4"/>
                    </a:lnTo>
                    <a:lnTo>
                      <a:pt x="0" y="10"/>
                    </a:lnTo>
                    <a:lnTo>
                      <a:pt x="6" y="17"/>
                    </a:lnTo>
                    <a:lnTo>
                      <a:pt x="8" y="19"/>
                    </a:lnTo>
                    <a:lnTo>
                      <a:pt x="12" y="19"/>
                    </a:lnTo>
                    <a:lnTo>
                      <a:pt x="12" y="17"/>
                    </a:lnTo>
                    <a:lnTo>
                      <a:pt x="8" y="8"/>
                    </a:lnTo>
                    <a:lnTo>
                      <a:pt x="12" y="6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652" name="Freeform 578">
                <a:extLst>
                  <a:ext uri="{FF2B5EF4-FFF2-40B4-BE49-F238E27FC236}">
                    <a16:creationId xmlns:a16="http://schemas.microsoft.com/office/drawing/2014/main" xmlns="" id="{B9E37C15-EC6B-4A5C-9733-9705A8BBE0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40613" y="1522413"/>
                <a:ext cx="57150" cy="53975"/>
              </a:xfrm>
              <a:custGeom>
                <a:avLst/>
                <a:gdLst>
                  <a:gd name="T0" fmla="*/ 34 w 36"/>
                  <a:gd name="T1" fmla="*/ 11 h 34"/>
                  <a:gd name="T2" fmla="*/ 23 w 36"/>
                  <a:gd name="T3" fmla="*/ 9 h 34"/>
                  <a:gd name="T4" fmla="*/ 21 w 36"/>
                  <a:gd name="T5" fmla="*/ 2 h 34"/>
                  <a:gd name="T6" fmla="*/ 17 w 36"/>
                  <a:gd name="T7" fmla="*/ 0 h 34"/>
                  <a:gd name="T8" fmla="*/ 6 w 36"/>
                  <a:gd name="T9" fmla="*/ 0 h 34"/>
                  <a:gd name="T10" fmla="*/ 0 w 36"/>
                  <a:gd name="T11" fmla="*/ 7 h 34"/>
                  <a:gd name="T12" fmla="*/ 2 w 36"/>
                  <a:gd name="T13" fmla="*/ 11 h 34"/>
                  <a:gd name="T14" fmla="*/ 9 w 36"/>
                  <a:gd name="T15" fmla="*/ 15 h 34"/>
                  <a:gd name="T16" fmla="*/ 13 w 36"/>
                  <a:gd name="T17" fmla="*/ 13 h 34"/>
                  <a:gd name="T18" fmla="*/ 19 w 36"/>
                  <a:gd name="T19" fmla="*/ 15 h 34"/>
                  <a:gd name="T20" fmla="*/ 19 w 36"/>
                  <a:gd name="T21" fmla="*/ 23 h 34"/>
                  <a:gd name="T22" fmla="*/ 25 w 36"/>
                  <a:gd name="T23" fmla="*/ 23 h 34"/>
                  <a:gd name="T24" fmla="*/ 32 w 36"/>
                  <a:gd name="T25" fmla="*/ 32 h 34"/>
                  <a:gd name="T26" fmla="*/ 36 w 36"/>
                  <a:gd name="T27" fmla="*/ 34 h 34"/>
                  <a:gd name="T28" fmla="*/ 36 w 36"/>
                  <a:gd name="T29" fmla="*/ 30 h 34"/>
                  <a:gd name="T30" fmla="*/ 32 w 36"/>
                  <a:gd name="T31" fmla="*/ 23 h 34"/>
                  <a:gd name="T32" fmla="*/ 36 w 36"/>
                  <a:gd name="T33" fmla="*/ 17 h 34"/>
                  <a:gd name="T34" fmla="*/ 34 w 36"/>
                  <a:gd name="T35" fmla="*/ 11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6" h="34">
                    <a:moveTo>
                      <a:pt x="34" y="11"/>
                    </a:moveTo>
                    <a:lnTo>
                      <a:pt x="23" y="9"/>
                    </a:lnTo>
                    <a:lnTo>
                      <a:pt x="21" y="2"/>
                    </a:lnTo>
                    <a:lnTo>
                      <a:pt x="17" y="0"/>
                    </a:lnTo>
                    <a:lnTo>
                      <a:pt x="6" y="0"/>
                    </a:lnTo>
                    <a:lnTo>
                      <a:pt x="0" y="7"/>
                    </a:lnTo>
                    <a:lnTo>
                      <a:pt x="2" y="11"/>
                    </a:lnTo>
                    <a:lnTo>
                      <a:pt x="9" y="15"/>
                    </a:lnTo>
                    <a:lnTo>
                      <a:pt x="13" y="13"/>
                    </a:lnTo>
                    <a:lnTo>
                      <a:pt x="19" y="15"/>
                    </a:lnTo>
                    <a:lnTo>
                      <a:pt x="19" y="23"/>
                    </a:lnTo>
                    <a:lnTo>
                      <a:pt x="25" y="23"/>
                    </a:lnTo>
                    <a:lnTo>
                      <a:pt x="32" y="32"/>
                    </a:lnTo>
                    <a:lnTo>
                      <a:pt x="36" y="34"/>
                    </a:lnTo>
                    <a:lnTo>
                      <a:pt x="36" y="30"/>
                    </a:lnTo>
                    <a:lnTo>
                      <a:pt x="32" y="23"/>
                    </a:lnTo>
                    <a:lnTo>
                      <a:pt x="36" y="17"/>
                    </a:lnTo>
                    <a:lnTo>
                      <a:pt x="34" y="11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653" name="Freeform 579">
                <a:extLst>
                  <a:ext uri="{FF2B5EF4-FFF2-40B4-BE49-F238E27FC236}">
                    <a16:creationId xmlns:a16="http://schemas.microsoft.com/office/drawing/2014/main" xmlns="" id="{BC0AFD9E-FD78-47DF-B8CD-1FB03884F2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40663" y="1739900"/>
                <a:ext cx="36513" cy="33338"/>
              </a:xfrm>
              <a:custGeom>
                <a:avLst/>
                <a:gdLst>
                  <a:gd name="T0" fmla="*/ 2 w 23"/>
                  <a:gd name="T1" fmla="*/ 0 h 21"/>
                  <a:gd name="T2" fmla="*/ 0 w 23"/>
                  <a:gd name="T3" fmla="*/ 4 h 21"/>
                  <a:gd name="T4" fmla="*/ 8 w 23"/>
                  <a:gd name="T5" fmla="*/ 10 h 21"/>
                  <a:gd name="T6" fmla="*/ 23 w 23"/>
                  <a:gd name="T7" fmla="*/ 21 h 21"/>
                  <a:gd name="T8" fmla="*/ 20 w 23"/>
                  <a:gd name="T9" fmla="*/ 12 h 21"/>
                  <a:gd name="T10" fmla="*/ 8 w 23"/>
                  <a:gd name="T11" fmla="*/ 4 h 21"/>
                  <a:gd name="T12" fmla="*/ 2 w 23"/>
                  <a:gd name="T13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" h="21">
                    <a:moveTo>
                      <a:pt x="2" y="0"/>
                    </a:moveTo>
                    <a:lnTo>
                      <a:pt x="0" y="4"/>
                    </a:lnTo>
                    <a:lnTo>
                      <a:pt x="8" y="10"/>
                    </a:lnTo>
                    <a:lnTo>
                      <a:pt x="23" y="21"/>
                    </a:lnTo>
                    <a:lnTo>
                      <a:pt x="20" y="12"/>
                    </a:lnTo>
                    <a:lnTo>
                      <a:pt x="8" y="4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654" name="Freeform 580">
                <a:extLst>
                  <a:ext uri="{FF2B5EF4-FFF2-40B4-BE49-F238E27FC236}">
                    <a16:creationId xmlns:a16="http://schemas.microsoft.com/office/drawing/2014/main" xmlns="" id="{10DDF847-F548-45D3-95CC-8735A020AC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83513" y="1600200"/>
                <a:ext cx="133350" cy="112713"/>
              </a:xfrm>
              <a:custGeom>
                <a:avLst/>
                <a:gdLst>
                  <a:gd name="T0" fmla="*/ 80 w 84"/>
                  <a:gd name="T1" fmla="*/ 69 h 71"/>
                  <a:gd name="T2" fmla="*/ 84 w 84"/>
                  <a:gd name="T3" fmla="*/ 60 h 71"/>
                  <a:gd name="T4" fmla="*/ 82 w 84"/>
                  <a:gd name="T5" fmla="*/ 48 h 71"/>
                  <a:gd name="T6" fmla="*/ 67 w 84"/>
                  <a:gd name="T7" fmla="*/ 37 h 71"/>
                  <a:gd name="T8" fmla="*/ 56 w 84"/>
                  <a:gd name="T9" fmla="*/ 27 h 71"/>
                  <a:gd name="T10" fmla="*/ 48 w 84"/>
                  <a:gd name="T11" fmla="*/ 27 h 71"/>
                  <a:gd name="T12" fmla="*/ 40 w 84"/>
                  <a:gd name="T13" fmla="*/ 16 h 71"/>
                  <a:gd name="T14" fmla="*/ 31 w 84"/>
                  <a:gd name="T15" fmla="*/ 12 h 71"/>
                  <a:gd name="T16" fmla="*/ 27 w 84"/>
                  <a:gd name="T17" fmla="*/ 6 h 71"/>
                  <a:gd name="T18" fmla="*/ 19 w 84"/>
                  <a:gd name="T19" fmla="*/ 0 h 71"/>
                  <a:gd name="T20" fmla="*/ 13 w 84"/>
                  <a:gd name="T21" fmla="*/ 0 h 71"/>
                  <a:gd name="T22" fmla="*/ 8 w 84"/>
                  <a:gd name="T23" fmla="*/ 2 h 71"/>
                  <a:gd name="T24" fmla="*/ 8 w 84"/>
                  <a:gd name="T25" fmla="*/ 6 h 71"/>
                  <a:gd name="T26" fmla="*/ 2 w 84"/>
                  <a:gd name="T27" fmla="*/ 12 h 71"/>
                  <a:gd name="T28" fmla="*/ 8 w 84"/>
                  <a:gd name="T29" fmla="*/ 18 h 71"/>
                  <a:gd name="T30" fmla="*/ 15 w 84"/>
                  <a:gd name="T31" fmla="*/ 18 h 71"/>
                  <a:gd name="T32" fmla="*/ 13 w 84"/>
                  <a:gd name="T33" fmla="*/ 23 h 71"/>
                  <a:gd name="T34" fmla="*/ 8 w 84"/>
                  <a:gd name="T35" fmla="*/ 25 h 71"/>
                  <a:gd name="T36" fmla="*/ 2 w 84"/>
                  <a:gd name="T37" fmla="*/ 20 h 71"/>
                  <a:gd name="T38" fmla="*/ 0 w 84"/>
                  <a:gd name="T39" fmla="*/ 20 h 71"/>
                  <a:gd name="T40" fmla="*/ 2 w 84"/>
                  <a:gd name="T41" fmla="*/ 27 h 71"/>
                  <a:gd name="T42" fmla="*/ 17 w 84"/>
                  <a:gd name="T43" fmla="*/ 44 h 71"/>
                  <a:gd name="T44" fmla="*/ 25 w 84"/>
                  <a:gd name="T45" fmla="*/ 48 h 71"/>
                  <a:gd name="T46" fmla="*/ 29 w 84"/>
                  <a:gd name="T47" fmla="*/ 56 h 71"/>
                  <a:gd name="T48" fmla="*/ 33 w 84"/>
                  <a:gd name="T49" fmla="*/ 56 h 71"/>
                  <a:gd name="T50" fmla="*/ 33 w 84"/>
                  <a:gd name="T51" fmla="*/ 46 h 71"/>
                  <a:gd name="T52" fmla="*/ 40 w 84"/>
                  <a:gd name="T53" fmla="*/ 50 h 71"/>
                  <a:gd name="T54" fmla="*/ 48 w 84"/>
                  <a:gd name="T55" fmla="*/ 48 h 71"/>
                  <a:gd name="T56" fmla="*/ 50 w 84"/>
                  <a:gd name="T57" fmla="*/ 52 h 71"/>
                  <a:gd name="T58" fmla="*/ 52 w 84"/>
                  <a:gd name="T59" fmla="*/ 62 h 71"/>
                  <a:gd name="T60" fmla="*/ 50 w 84"/>
                  <a:gd name="T61" fmla="*/ 65 h 71"/>
                  <a:gd name="T62" fmla="*/ 56 w 84"/>
                  <a:gd name="T63" fmla="*/ 71 h 71"/>
                  <a:gd name="T64" fmla="*/ 67 w 84"/>
                  <a:gd name="T65" fmla="*/ 71 h 71"/>
                  <a:gd name="T66" fmla="*/ 71 w 84"/>
                  <a:gd name="T67" fmla="*/ 67 h 71"/>
                  <a:gd name="T68" fmla="*/ 80 w 84"/>
                  <a:gd name="T69" fmla="*/ 69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84" h="71">
                    <a:moveTo>
                      <a:pt x="80" y="69"/>
                    </a:moveTo>
                    <a:lnTo>
                      <a:pt x="84" y="60"/>
                    </a:lnTo>
                    <a:lnTo>
                      <a:pt x="82" y="48"/>
                    </a:lnTo>
                    <a:lnTo>
                      <a:pt x="67" y="37"/>
                    </a:lnTo>
                    <a:lnTo>
                      <a:pt x="56" y="27"/>
                    </a:lnTo>
                    <a:lnTo>
                      <a:pt x="48" y="27"/>
                    </a:lnTo>
                    <a:lnTo>
                      <a:pt x="40" y="16"/>
                    </a:lnTo>
                    <a:lnTo>
                      <a:pt x="31" y="12"/>
                    </a:lnTo>
                    <a:lnTo>
                      <a:pt x="27" y="6"/>
                    </a:lnTo>
                    <a:lnTo>
                      <a:pt x="19" y="0"/>
                    </a:lnTo>
                    <a:lnTo>
                      <a:pt x="13" y="0"/>
                    </a:lnTo>
                    <a:lnTo>
                      <a:pt x="8" y="2"/>
                    </a:lnTo>
                    <a:lnTo>
                      <a:pt x="8" y="6"/>
                    </a:lnTo>
                    <a:lnTo>
                      <a:pt x="2" y="12"/>
                    </a:lnTo>
                    <a:lnTo>
                      <a:pt x="8" y="18"/>
                    </a:lnTo>
                    <a:lnTo>
                      <a:pt x="15" y="18"/>
                    </a:lnTo>
                    <a:lnTo>
                      <a:pt x="13" y="23"/>
                    </a:lnTo>
                    <a:lnTo>
                      <a:pt x="8" y="25"/>
                    </a:lnTo>
                    <a:lnTo>
                      <a:pt x="2" y="20"/>
                    </a:lnTo>
                    <a:lnTo>
                      <a:pt x="0" y="20"/>
                    </a:lnTo>
                    <a:lnTo>
                      <a:pt x="2" y="27"/>
                    </a:lnTo>
                    <a:lnTo>
                      <a:pt x="17" y="44"/>
                    </a:lnTo>
                    <a:lnTo>
                      <a:pt x="25" y="48"/>
                    </a:lnTo>
                    <a:lnTo>
                      <a:pt x="29" y="56"/>
                    </a:lnTo>
                    <a:lnTo>
                      <a:pt x="33" y="56"/>
                    </a:lnTo>
                    <a:lnTo>
                      <a:pt x="33" y="46"/>
                    </a:lnTo>
                    <a:lnTo>
                      <a:pt x="40" y="50"/>
                    </a:lnTo>
                    <a:lnTo>
                      <a:pt x="48" y="48"/>
                    </a:lnTo>
                    <a:lnTo>
                      <a:pt x="50" y="52"/>
                    </a:lnTo>
                    <a:lnTo>
                      <a:pt x="52" y="62"/>
                    </a:lnTo>
                    <a:lnTo>
                      <a:pt x="50" y="65"/>
                    </a:lnTo>
                    <a:lnTo>
                      <a:pt x="56" y="71"/>
                    </a:lnTo>
                    <a:lnTo>
                      <a:pt x="67" y="71"/>
                    </a:lnTo>
                    <a:lnTo>
                      <a:pt x="71" y="67"/>
                    </a:lnTo>
                    <a:lnTo>
                      <a:pt x="80" y="69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655" name="Freeform 581">
                <a:extLst>
                  <a:ext uri="{FF2B5EF4-FFF2-40B4-BE49-F238E27FC236}">
                    <a16:creationId xmlns:a16="http://schemas.microsoft.com/office/drawing/2014/main" xmlns="" id="{DDC929B9-6DF0-408D-91F1-D4A76DA96C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86700" y="1782763"/>
                <a:ext cx="9525" cy="9525"/>
              </a:xfrm>
              <a:custGeom>
                <a:avLst/>
                <a:gdLst>
                  <a:gd name="T0" fmla="*/ 0 w 3"/>
                  <a:gd name="T1" fmla="*/ 3 h 3"/>
                  <a:gd name="T2" fmla="*/ 3 w 3"/>
                  <a:gd name="T3" fmla="*/ 0 h 3"/>
                  <a:gd name="T4" fmla="*/ 0 w 3"/>
                  <a:gd name="T5" fmla="*/ 0 h 3"/>
                  <a:gd name="T6" fmla="*/ 0 w 3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cubicBezTo>
                      <a:pt x="0" y="3"/>
                      <a:pt x="3" y="0"/>
                      <a:pt x="3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656" name="Freeform 582">
                <a:extLst>
                  <a:ext uri="{FF2B5EF4-FFF2-40B4-BE49-F238E27FC236}">
                    <a16:creationId xmlns:a16="http://schemas.microsoft.com/office/drawing/2014/main" xmlns="" id="{F2508783-9F87-4E48-8F3E-C4A80A7B24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23200" y="1722438"/>
                <a:ext cx="6350" cy="17463"/>
              </a:xfrm>
              <a:custGeom>
                <a:avLst/>
                <a:gdLst>
                  <a:gd name="T0" fmla="*/ 4 w 4"/>
                  <a:gd name="T1" fmla="*/ 8 h 11"/>
                  <a:gd name="T2" fmla="*/ 4 w 4"/>
                  <a:gd name="T3" fmla="*/ 2 h 11"/>
                  <a:gd name="T4" fmla="*/ 0 w 4"/>
                  <a:gd name="T5" fmla="*/ 0 h 11"/>
                  <a:gd name="T6" fmla="*/ 0 w 4"/>
                  <a:gd name="T7" fmla="*/ 11 h 11"/>
                  <a:gd name="T8" fmla="*/ 4 w 4"/>
                  <a:gd name="T9" fmla="*/ 8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11">
                    <a:moveTo>
                      <a:pt x="4" y="8"/>
                    </a:moveTo>
                    <a:lnTo>
                      <a:pt x="4" y="2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657" name="Freeform 583">
                <a:extLst>
                  <a:ext uri="{FF2B5EF4-FFF2-40B4-BE49-F238E27FC236}">
                    <a16:creationId xmlns:a16="http://schemas.microsoft.com/office/drawing/2014/main" xmlns="" id="{6A754E0C-6188-4DA0-9316-03B1BEA7C6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16838" y="1831975"/>
                <a:ext cx="17463" cy="11113"/>
              </a:xfrm>
              <a:custGeom>
                <a:avLst/>
                <a:gdLst>
                  <a:gd name="T0" fmla="*/ 11 w 11"/>
                  <a:gd name="T1" fmla="*/ 7 h 7"/>
                  <a:gd name="T2" fmla="*/ 11 w 11"/>
                  <a:gd name="T3" fmla="*/ 2 h 7"/>
                  <a:gd name="T4" fmla="*/ 4 w 11"/>
                  <a:gd name="T5" fmla="*/ 0 h 7"/>
                  <a:gd name="T6" fmla="*/ 0 w 11"/>
                  <a:gd name="T7" fmla="*/ 2 h 7"/>
                  <a:gd name="T8" fmla="*/ 4 w 11"/>
                  <a:gd name="T9" fmla="*/ 7 h 7"/>
                  <a:gd name="T10" fmla="*/ 11 w 11"/>
                  <a:gd name="T11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7">
                    <a:moveTo>
                      <a:pt x="11" y="7"/>
                    </a:moveTo>
                    <a:lnTo>
                      <a:pt x="11" y="2"/>
                    </a:lnTo>
                    <a:lnTo>
                      <a:pt x="4" y="0"/>
                    </a:lnTo>
                    <a:lnTo>
                      <a:pt x="0" y="2"/>
                    </a:lnTo>
                    <a:lnTo>
                      <a:pt x="4" y="7"/>
                    </a:lnTo>
                    <a:lnTo>
                      <a:pt x="11" y="7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658" name="Freeform 584">
                <a:extLst>
                  <a:ext uri="{FF2B5EF4-FFF2-40B4-BE49-F238E27FC236}">
                    <a16:creationId xmlns:a16="http://schemas.microsoft.com/office/drawing/2014/main" xmlns="" id="{BF1A737E-6EF2-41A0-9F15-2606239ED1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00913" y="1792288"/>
                <a:ext cx="103188" cy="109538"/>
              </a:xfrm>
              <a:custGeom>
                <a:avLst/>
                <a:gdLst>
                  <a:gd name="T0" fmla="*/ 65 w 65"/>
                  <a:gd name="T1" fmla="*/ 34 h 69"/>
                  <a:gd name="T2" fmla="*/ 65 w 65"/>
                  <a:gd name="T3" fmla="*/ 23 h 69"/>
                  <a:gd name="T4" fmla="*/ 59 w 65"/>
                  <a:gd name="T5" fmla="*/ 15 h 69"/>
                  <a:gd name="T6" fmla="*/ 27 w 65"/>
                  <a:gd name="T7" fmla="*/ 2 h 69"/>
                  <a:gd name="T8" fmla="*/ 15 w 65"/>
                  <a:gd name="T9" fmla="*/ 0 h 69"/>
                  <a:gd name="T10" fmla="*/ 7 w 65"/>
                  <a:gd name="T11" fmla="*/ 4 h 69"/>
                  <a:gd name="T12" fmla="*/ 0 w 65"/>
                  <a:gd name="T13" fmla="*/ 21 h 69"/>
                  <a:gd name="T14" fmla="*/ 0 w 65"/>
                  <a:gd name="T15" fmla="*/ 42 h 69"/>
                  <a:gd name="T16" fmla="*/ 7 w 65"/>
                  <a:gd name="T17" fmla="*/ 50 h 69"/>
                  <a:gd name="T18" fmla="*/ 9 w 65"/>
                  <a:gd name="T19" fmla="*/ 61 h 69"/>
                  <a:gd name="T20" fmla="*/ 11 w 65"/>
                  <a:gd name="T21" fmla="*/ 59 h 69"/>
                  <a:gd name="T22" fmla="*/ 17 w 65"/>
                  <a:gd name="T23" fmla="*/ 63 h 69"/>
                  <a:gd name="T24" fmla="*/ 15 w 65"/>
                  <a:gd name="T25" fmla="*/ 69 h 69"/>
                  <a:gd name="T26" fmla="*/ 21 w 65"/>
                  <a:gd name="T27" fmla="*/ 69 h 69"/>
                  <a:gd name="T28" fmla="*/ 27 w 65"/>
                  <a:gd name="T29" fmla="*/ 63 h 69"/>
                  <a:gd name="T30" fmla="*/ 36 w 65"/>
                  <a:gd name="T31" fmla="*/ 63 h 69"/>
                  <a:gd name="T32" fmla="*/ 46 w 65"/>
                  <a:gd name="T33" fmla="*/ 53 h 69"/>
                  <a:gd name="T34" fmla="*/ 55 w 65"/>
                  <a:gd name="T35" fmla="*/ 44 h 69"/>
                  <a:gd name="T36" fmla="*/ 55 w 65"/>
                  <a:gd name="T37" fmla="*/ 30 h 69"/>
                  <a:gd name="T38" fmla="*/ 59 w 65"/>
                  <a:gd name="T39" fmla="*/ 25 h 69"/>
                  <a:gd name="T40" fmla="*/ 63 w 65"/>
                  <a:gd name="T41" fmla="*/ 32 h 69"/>
                  <a:gd name="T42" fmla="*/ 59 w 65"/>
                  <a:gd name="T43" fmla="*/ 42 h 69"/>
                  <a:gd name="T44" fmla="*/ 65 w 65"/>
                  <a:gd name="T45" fmla="*/ 34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65" h="69">
                    <a:moveTo>
                      <a:pt x="65" y="34"/>
                    </a:moveTo>
                    <a:lnTo>
                      <a:pt x="65" y="23"/>
                    </a:lnTo>
                    <a:lnTo>
                      <a:pt x="59" y="15"/>
                    </a:lnTo>
                    <a:lnTo>
                      <a:pt x="27" y="2"/>
                    </a:lnTo>
                    <a:lnTo>
                      <a:pt x="15" y="0"/>
                    </a:lnTo>
                    <a:lnTo>
                      <a:pt x="7" y="4"/>
                    </a:lnTo>
                    <a:lnTo>
                      <a:pt x="0" y="21"/>
                    </a:lnTo>
                    <a:lnTo>
                      <a:pt x="0" y="42"/>
                    </a:lnTo>
                    <a:lnTo>
                      <a:pt x="7" y="50"/>
                    </a:lnTo>
                    <a:lnTo>
                      <a:pt x="9" y="61"/>
                    </a:lnTo>
                    <a:lnTo>
                      <a:pt x="11" y="59"/>
                    </a:lnTo>
                    <a:lnTo>
                      <a:pt x="17" y="63"/>
                    </a:lnTo>
                    <a:lnTo>
                      <a:pt x="15" y="69"/>
                    </a:lnTo>
                    <a:lnTo>
                      <a:pt x="21" y="69"/>
                    </a:lnTo>
                    <a:lnTo>
                      <a:pt x="27" y="63"/>
                    </a:lnTo>
                    <a:lnTo>
                      <a:pt x="36" y="63"/>
                    </a:lnTo>
                    <a:lnTo>
                      <a:pt x="46" y="53"/>
                    </a:lnTo>
                    <a:lnTo>
                      <a:pt x="55" y="44"/>
                    </a:lnTo>
                    <a:lnTo>
                      <a:pt x="55" y="30"/>
                    </a:lnTo>
                    <a:lnTo>
                      <a:pt x="59" y="25"/>
                    </a:lnTo>
                    <a:lnTo>
                      <a:pt x="63" y="32"/>
                    </a:lnTo>
                    <a:lnTo>
                      <a:pt x="59" y="42"/>
                    </a:lnTo>
                    <a:lnTo>
                      <a:pt x="65" y="34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659" name="Freeform 585">
                <a:extLst>
                  <a:ext uri="{FF2B5EF4-FFF2-40B4-BE49-F238E27FC236}">
                    <a16:creationId xmlns:a16="http://schemas.microsoft.com/office/drawing/2014/main" xmlns="" id="{9A595BC5-A46D-4DB0-B859-CDB126CC01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50163" y="1895475"/>
                <a:ext cx="14288" cy="23813"/>
              </a:xfrm>
              <a:custGeom>
                <a:avLst/>
                <a:gdLst>
                  <a:gd name="T0" fmla="*/ 0 w 9"/>
                  <a:gd name="T1" fmla="*/ 6 h 15"/>
                  <a:gd name="T2" fmla="*/ 0 w 9"/>
                  <a:gd name="T3" fmla="*/ 11 h 15"/>
                  <a:gd name="T4" fmla="*/ 2 w 9"/>
                  <a:gd name="T5" fmla="*/ 15 h 15"/>
                  <a:gd name="T6" fmla="*/ 9 w 9"/>
                  <a:gd name="T7" fmla="*/ 6 h 15"/>
                  <a:gd name="T8" fmla="*/ 9 w 9"/>
                  <a:gd name="T9" fmla="*/ 0 h 15"/>
                  <a:gd name="T10" fmla="*/ 2 w 9"/>
                  <a:gd name="T11" fmla="*/ 2 h 15"/>
                  <a:gd name="T12" fmla="*/ 0 w 9"/>
                  <a:gd name="T13" fmla="*/ 6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15">
                    <a:moveTo>
                      <a:pt x="0" y="6"/>
                    </a:moveTo>
                    <a:lnTo>
                      <a:pt x="0" y="11"/>
                    </a:lnTo>
                    <a:lnTo>
                      <a:pt x="2" y="15"/>
                    </a:lnTo>
                    <a:lnTo>
                      <a:pt x="9" y="6"/>
                    </a:lnTo>
                    <a:lnTo>
                      <a:pt x="9" y="0"/>
                    </a:lnTo>
                    <a:lnTo>
                      <a:pt x="2" y="2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660" name="Freeform 586">
                <a:extLst>
                  <a:ext uri="{FF2B5EF4-FFF2-40B4-BE49-F238E27FC236}">
                    <a16:creationId xmlns:a16="http://schemas.microsoft.com/office/drawing/2014/main" xmlns="" id="{4A6ACB2C-72BB-4D62-BA66-A35D2E5520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80325" y="1825625"/>
                <a:ext cx="23813" cy="20638"/>
              </a:xfrm>
              <a:custGeom>
                <a:avLst/>
                <a:gdLst>
                  <a:gd name="T0" fmla="*/ 4 w 15"/>
                  <a:gd name="T1" fmla="*/ 0 h 13"/>
                  <a:gd name="T2" fmla="*/ 0 w 15"/>
                  <a:gd name="T3" fmla="*/ 4 h 13"/>
                  <a:gd name="T4" fmla="*/ 4 w 15"/>
                  <a:gd name="T5" fmla="*/ 6 h 13"/>
                  <a:gd name="T6" fmla="*/ 8 w 15"/>
                  <a:gd name="T7" fmla="*/ 11 h 13"/>
                  <a:gd name="T8" fmla="*/ 15 w 15"/>
                  <a:gd name="T9" fmla="*/ 13 h 13"/>
                  <a:gd name="T10" fmla="*/ 13 w 15"/>
                  <a:gd name="T11" fmla="*/ 4 h 13"/>
                  <a:gd name="T12" fmla="*/ 4 w 15"/>
                  <a:gd name="T13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" h="13">
                    <a:moveTo>
                      <a:pt x="4" y="0"/>
                    </a:moveTo>
                    <a:lnTo>
                      <a:pt x="0" y="4"/>
                    </a:lnTo>
                    <a:lnTo>
                      <a:pt x="4" y="6"/>
                    </a:lnTo>
                    <a:lnTo>
                      <a:pt x="8" y="11"/>
                    </a:lnTo>
                    <a:lnTo>
                      <a:pt x="15" y="13"/>
                    </a:lnTo>
                    <a:lnTo>
                      <a:pt x="13" y="4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661" name="Freeform 587">
                <a:extLst>
                  <a:ext uri="{FF2B5EF4-FFF2-40B4-BE49-F238E27FC236}">
                    <a16:creationId xmlns:a16="http://schemas.microsoft.com/office/drawing/2014/main" xmlns="" id="{1A38DA1A-8FB1-4CA8-BBCD-9598A6BD9A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61250" y="1905000"/>
                <a:ext cx="30163" cy="14288"/>
              </a:xfrm>
              <a:custGeom>
                <a:avLst/>
                <a:gdLst>
                  <a:gd name="T0" fmla="*/ 0 w 19"/>
                  <a:gd name="T1" fmla="*/ 3 h 9"/>
                  <a:gd name="T2" fmla="*/ 0 w 19"/>
                  <a:gd name="T3" fmla="*/ 9 h 9"/>
                  <a:gd name="T4" fmla="*/ 4 w 19"/>
                  <a:gd name="T5" fmla="*/ 9 h 9"/>
                  <a:gd name="T6" fmla="*/ 6 w 19"/>
                  <a:gd name="T7" fmla="*/ 5 h 9"/>
                  <a:gd name="T8" fmla="*/ 14 w 19"/>
                  <a:gd name="T9" fmla="*/ 3 h 9"/>
                  <a:gd name="T10" fmla="*/ 19 w 19"/>
                  <a:gd name="T11" fmla="*/ 0 h 9"/>
                  <a:gd name="T12" fmla="*/ 8 w 19"/>
                  <a:gd name="T13" fmla="*/ 0 h 9"/>
                  <a:gd name="T14" fmla="*/ 0 w 19"/>
                  <a:gd name="T15" fmla="*/ 3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" h="9">
                    <a:moveTo>
                      <a:pt x="0" y="3"/>
                    </a:moveTo>
                    <a:lnTo>
                      <a:pt x="0" y="9"/>
                    </a:lnTo>
                    <a:lnTo>
                      <a:pt x="4" y="9"/>
                    </a:lnTo>
                    <a:lnTo>
                      <a:pt x="6" y="5"/>
                    </a:lnTo>
                    <a:lnTo>
                      <a:pt x="14" y="3"/>
                    </a:lnTo>
                    <a:lnTo>
                      <a:pt x="19" y="0"/>
                    </a:lnTo>
                    <a:lnTo>
                      <a:pt x="8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662" name="Freeform 588">
                <a:extLst>
                  <a:ext uri="{FF2B5EF4-FFF2-40B4-BE49-F238E27FC236}">
                    <a16:creationId xmlns:a16="http://schemas.microsoft.com/office/drawing/2014/main" xmlns="" id="{C0BE0999-0CF7-45BF-8086-F66F42CDB1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59688" y="1828800"/>
                <a:ext cx="14288" cy="11113"/>
              </a:xfrm>
              <a:custGeom>
                <a:avLst/>
                <a:gdLst>
                  <a:gd name="T0" fmla="*/ 9 w 9"/>
                  <a:gd name="T1" fmla="*/ 2 h 7"/>
                  <a:gd name="T2" fmla="*/ 5 w 9"/>
                  <a:gd name="T3" fmla="*/ 0 h 7"/>
                  <a:gd name="T4" fmla="*/ 0 w 9"/>
                  <a:gd name="T5" fmla="*/ 4 h 7"/>
                  <a:gd name="T6" fmla="*/ 0 w 9"/>
                  <a:gd name="T7" fmla="*/ 7 h 7"/>
                  <a:gd name="T8" fmla="*/ 5 w 9"/>
                  <a:gd name="T9" fmla="*/ 7 h 7"/>
                  <a:gd name="T10" fmla="*/ 9 w 9"/>
                  <a:gd name="T11" fmla="*/ 2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7">
                    <a:moveTo>
                      <a:pt x="9" y="2"/>
                    </a:moveTo>
                    <a:lnTo>
                      <a:pt x="5" y="0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5" y="7"/>
                    </a:lnTo>
                    <a:lnTo>
                      <a:pt x="9" y="2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663" name="Freeform 589">
                <a:extLst>
                  <a:ext uri="{FF2B5EF4-FFF2-40B4-BE49-F238E27FC236}">
                    <a16:creationId xmlns:a16="http://schemas.microsoft.com/office/drawing/2014/main" xmlns="" id="{EE55F472-5220-42B2-A782-0F999D36E7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67588" y="1209675"/>
                <a:ext cx="358775" cy="419100"/>
              </a:xfrm>
              <a:custGeom>
                <a:avLst/>
                <a:gdLst>
                  <a:gd name="T0" fmla="*/ 224 w 226"/>
                  <a:gd name="T1" fmla="*/ 239 h 264"/>
                  <a:gd name="T2" fmla="*/ 216 w 226"/>
                  <a:gd name="T3" fmla="*/ 222 h 264"/>
                  <a:gd name="T4" fmla="*/ 199 w 226"/>
                  <a:gd name="T5" fmla="*/ 212 h 264"/>
                  <a:gd name="T6" fmla="*/ 172 w 226"/>
                  <a:gd name="T7" fmla="*/ 193 h 264"/>
                  <a:gd name="T8" fmla="*/ 138 w 226"/>
                  <a:gd name="T9" fmla="*/ 157 h 264"/>
                  <a:gd name="T10" fmla="*/ 126 w 226"/>
                  <a:gd name="T11" fmla="*/ 107 h 264"/>
                  <a:gd name="T12" fmla="*/ 113 w 226"/>
                  <a:gd name="T13" fmla="*/ 67 h 264"/>
                  <a:gd name="T14" fmla="*/ 109 w 226"/>
                  <a:gd name="T15" fmla="*/ 53 h 264"/>
                  <a:gd name="T16" fmla="*/ 101 w 226"/>
                  <a:gd name="T17" fmla="*/ 48 h 264"/>
                  <a:gd name="T18" fmla="*/ 122 w 226"/>
                  <a:gd name="T19" fmla="*/ 29 h 264"/>
                  <a:gd name="T20" fmla="*/ 107 w 226"/>
                  <a:gd name="T21" fmla="*/ 25 h 264"/>
                  <a:gd name="T22" fmla="*/ 122 w 226"/>
                  <a:gd name="T23" fmla="*/ 13 h 264"/>
                  <a:gd name="T24" fmla="*/ 84 w 226"/>
                  <a:gd name="T25" fmla="*/ 6 h 264"/>
                  <a:gd name="T26" fmla="*/ 55 w 226"/>
                  <a:gd name="T27" fmla="*/ 11 h 264"/>
                  <a:gd name="T28" fmla="*/ 25 w 226"/>
                  <a:gd name="T29" fmla="*/ 23 h 264"/>
                  <a:gd name="T30" fmla="*/ 23 w 226"/>
                  <a:gd name="T31" fmla="*/ 44 h 264"/>
                  <a:gd name="T32" fmla="*/ 32 w 226"/>
                  <a:gd name="T33" fmla="*/ 53 h 264"/>
                  <a:gd name="T34" fmla="*/ 9 w 226"/>
                  <a:gd name="T35" fmla="*/ 67 h 264"/>
                  <a:gd name="T36" fmla="*/ 19 w 226"/>
                  <a:gd name="T37" fmla="*/ 80 h 264"/>
                  <a:gd name="T38" fmla="*/ 23 w 226"/>
                  <a:gd name="T39" fmla="*/ 84 h 264"/>
                  <a:gd name="T40" fmla="*/ 32 w 226"/>
                  <a:gd name="T41" fmla="*/ 84 h 264"/>
                  <a:gd name="T42" fmla="*/ 34 w 226"/>
                  <a:gd name="T43" fmla="*/ 92 h 264"/>
                  <a:gd name="T44" fmla="*/ 46 w 226"/>
                  <a:gd name="T45" fmla="*/ 105 h 264"/>
                  <a:gd name="T46" fmla="*/ 29 w 226"/>
                  <a:gd name="T47" fmla="*/ 113 h 264"/>
                  <a:gd name="T48" fmla="*/ 32 w 226"/>
                  <a:gd name="T49" fmla="*/ 130 h 264"/>
                  <a:gd name="T50" fmla="*/ 13 w 226"/>
                  <a:gd name="T51" fmla="*/ 126 h 264"/>
                  <a:gd name="T52" fmla="*/ 0 w 226"/>
                  <a:gd name="T53" fmla="*/ 145 h 264"/>
                  <a:gd name="T54" fmla="*/ 4 w 226"/>
                  <a:gd name="T55" fmla="*/ 172 h 264"/>
                  <a:gd name="T56" fmla="*/ 25 w 226"/>
                  <a:gd name="T57" fmla="*/ 195 h 264"/>
                  <a:gd name="T58" fmla="*/ 44 w 226"/>
                  <a:gd name="T59" fmla="*/ 193 h 264"/>
                  <a:gd name="T60" fmla="*/ 50 w 226"/>
                  <a:gd name="T61" fmla="*/ 164 h 264"/>
                  <a:gd name="T62" fmla="*/ 50 w 226"/>
                  <a:gd name="T63" fmla="*/ 172 h 264"/>
                  <a:gd name="T64" fmla="*/ 63 w 226"/>
                  <a:gd name="T65" fmla="*/ 189 h 264"/>
                  <a:gd name="T66" fmla="*/ 73 w 226"/>
                  <a:gd name="T67" fmla="*/ 172 h 264"/>
                  <a:gd name="T68" fmla="*/ 73 w 226"/>
                  <a:gd name="T69" fmla="*/ 187 h 264"/>
                  <a:gd name="T70" fmla="*/ 99 w 226"/>
                  <a:gd name="T71" fmla="*/ 204 h 264"/>
                  <a:gd name="T72" fmla="*/ 105 w 226"/>
                  <a:gd name="T73" fmla="*/ 206 h 264"/>
                  <a:gd name="T74" fmla="*/ 92 w 226"/>
                  <a:gd name="T75" fmla="*/ 214 h 264"/>
                  <a:gd name="T76" fmla="*/ 99 w 226"/>
                  <a:gd name="T77" fmla="*/ 233 h 264"/>
                  <a:gd name="T78" fmla="*/ 90 w 226"/>
                  <a:gd name="T79" fmla="*/ 235 h 264"/>
                  <a:gd name="T80" fmla="*/ 115 w 226"/>
                  <a:gd name="T81" fmla="*/ 246 h 264"/>
                  <a:gd name="T82" fmla="*/ 132 w 226"/>
                  <a:gd name="T83" fmla="*/ 239 h 264"/>
                  <a:gd name="T84" fmla="*/ 143 w 226"/>
                  <a:gd name="T85" fmla="*/ 258 h 264"/>
                  <a:gd name="T86" fmla="*/ 161 w 226"/>
                  <a:gd name="T87" fmla="*/ 256 h 264"/>
                  <a:gd name="T88" fmla="*/ 145 w 226"/>
                  <a:gd name="T89" fmla="*/ 241 h 264"/>
                  <a:gd name="T90" fmla="*/ 161 w 226"/>
                  <a:gd name="T91" fmla="*/ 246 h 264"/>
                  <a:gd name="T92" fmla="*/ 172 w 226"/>
                  <a:gd name="T93" fmla="*/ 258 h 264"/>
                  <a:gd name="T94" fmla="*/ 182 w 226"/>
                  <a:gd name="T95" fmla="*/ 256 h 264"/>
                  <a:gd name="T96" fmla="*/ 197 w 226"/>
                  <a:gd name="T97" fmla="*/ 256 h 264"/>
                  <a:gd name="T98" fmla="*/ 195 w 226"/>
                  <a:gd name="T99" fmla="*/ 246 h 264"/>
                  <a:gd name="T100" fmla="*/ 207 w 226"/>
                  <a:gd name="T101" fmla="*/ 254 h 264"/>
                  <a:gd name="T102" fmla="*/ 220 w 226"/>
                  <a:gd name="T103" fmla="*/ 262 h 264"/>
                  <a:gd name="T104" fmla="*/ 212 w 226"/>
                  <a:gd name="T105" fmla="*/ 250 h 264"/>
                  <a:gd name="T106" fmla="*/ 214 w 226"/>
                  <a:gd name="T107" fmla="*/ 246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26" h="264">
                    <a:moveTo>
                      <a:pt x="214" y="246"/>
                    </a:moveTo>
                    <a:lnTo>
                      <a:pt x="218" y="246"/>
                    </a:lnTo>
                    <a:lnTo>
                      <a:pt x="224" y="239"/>
                    </a:lnTo>
                    <a:lnTo>
                      <a:pt x="226" y="233"/>
                    </a:lnTo>
                    <a:lnTo>
                      <a:pt x="226" y="229"/>
                    </a:lnTo>
                    <a:lnTo>
                      <a:pt x="216" y="222"/>
                    </a:lnTo>
                    <a:lnTo>
                      <a:pt x="212" y="225"/>
                    </a:lnTo>
                    <a:lnTo>
                      <a:pt x="205" y="222"/>
                    </a:lnTo>
                    <a:lnTo>
                      <a:pt x="199" y="212"/>
                    </a:lnTo>
                    <a:lnTo>
                      <a:pt x="191" y="212"/>
                    </a:lnTo>
                    <a:lnTo>
                      <a:pt x="178" y="201"/>
                    </a:lnTo>
                    <a:lnTo>
                      <a:pt x="172" y="193"/>
                    </a:lnTo>
                    <a:lnTo>
                      <a:pt x="164" y="193"/>
                    </a:lnTo>
                    <a:lnTo>
                      <a:pt x="153" y="174"/>
                    </a:lnTo>
                    <a:lnTo>
                      <a:pt x="138" y="157"/>
                    </a:lnTo>
                    <a:lnTo>
                      <a:pt x="134" y="141"/>
                    </a:lnTo>
                    <a:lnTo>
                      <a:pt x="126" y="126"/>
                    </a:lnTo>
                    <a:lnTo>
                      <a:pt x="126" y="107"/>
                    </a:lnTo>
                    <a:lnTo>
                      <a:pt x="120" y="95"/>
                    </a:lnTo>
                    <a:lnTo>
                      <a:pt x="115" y="71"/>
                    </a:lnTo>
                    <a:lnTo>
                      <a:pt x="113" y="67"/>
                    </a:lnTo>
                    <a:lnTo>
                      <a:pt x="117" y="59"/>
                    </a:lnTo>
                    <a:lnTo>
                      <a:pt x="117" y="55"/>
                    </a:lnTo>
                    <a:lnTo>
                      <a:pt x="109" y="53"/>
                    </a:lnTo>
                    <a:lnTo>
                      <a:pt x="103" y="55"/>
                    </a:lnTo>
                    <a:lnTo>
                      <a:pt x="99" y="53"/>
                    </a:lnTo>
                    <a:lnTo>
                      <a:pt x="101" y="48"/>
                    </a:lnTo>
                    <a:lnTo>
                      <a:pt x="111" y="50"/>
                    </a:lnTo>
                    <a:lnTo>
                      <a:pt x="122" y="44"/>
                    </a:lnTo>
                    <a:lnTo>
                      <a:pt x="122" y="29"/>
                    </a:lnTo>
                    <a:lnTo>
                      <a:pt x="122" y="21"/>
                    </a:lnTo>
                    <a:lnTo>
                      <a:pt x="113" y="23"/>
                    </a:lnTo>
                    <a:lnTo>
                      <a:pt x="107" y="25"/>
                    </a:lnTo>
                    <a:lnTo>
                      <a:pt x="109" y="21"/>
                    </a:lnTo>
                    <a:lnTo>
                      <a:pt x="120" y="17"/>
                    </a:lnTo>
                    <a:lnTo>
                      <a:pt x="122" y="13"/>
                    </a:lnTo>
                    <a:lnTo>
                      <a:pt x="120" y="9"/>
                    </a:lnTo>
                    <a:lnTo>
                      <a:pt x="103" y="9"/>
                    </a:lnTo>
                    <a:lnTo>
                      <a:pt x="84" y="6"/>
                    </a:lnTo>
                    <a:lnTo>
                      <a:pt x="76" y="0"/>
                    </a:lnTo>
                    <a:lnTo>
                      <a:pt x="69" y="0"/>
                    </a:lnTo>
                    <a:lnTo>
                      <a:pt x="55" y="11"/>
                    </a:lnTo>
                    <a:lnTo>
                      <a:pt x="40" y="11"/>
                    </a:lnTo>
                    <a:lnTo>
                      <a:pt x="36" y="15"/>
                    </a:lnTo>
                    <a:lnTo>
                      <a:pt x="25" y="23"/>
                    </a:lnTo>
                    <a:lnTo>
                      <a:pt x="25" y="32"/>
                    </a:lnTo>
                    <a:lnTo>
                      <a:pt x="21" y="38"/>
                    </a:lnTo>
                    <a:lnTo>
                      <a:pt x="23" y="44"/>
                    </a:lnTo>
                    <a:lnTo>
                      <a:pt x="32" y="46"/>
                    </a:lnTo>
                    <a:lnTo>
                      <a:pt x="34" y="48"/>
                    </a:lnTo>
                    <a:lnTo>
                      <a:pt x="32" y="53"/>
                    </a:lnTo>
                    <a:lnTo>
                      <a:pt x="25" y="53"/>
                    </a:lnTo>
                    <a:lnTo>
                      <a:pt x="17" y="55"/>
                    </a:lnTo>
                    <a:lnTo>
                      <a:pt x="9" y="67"/>
                    </a:lnTo>
                    <a:lnTo>
                      <a:pt x="9" y="78"/>
                    </a:lnTo>
                    <a:lnTo>
                      <a:pt x="13" y="82"/>
                    </a:lnTo>
                    <a:lnTo>
                      <a:pt x="19" y="80"/>
                    </a:lnTo>
                    <a:lnTo>
                      <a:pt x="29" y="74"/>
                    </a:lnTo>
                    <a:lnTo>
                      <a:pt x="32" y="78"/>
                    </a:lnTo>
                    <a:lnTo>
                      <a:pt x="23" y="84"/>
                    </a:lnTo>
                    <a:lnTo>
                      <a:pt x="23" y="90"/>
                    </a:lnTo>
                    <a:lnTo>
                      <a:pt x="27" y="90"/>
                    </a:lnTo>
                    <a:lnTo>
                      <a:pt x="32" y="84"/>
                    </a:lnTo>
                    <a:lnTo>
                      <a:pt x="38" y="82"/>
                    </a:lnTo>
                    <a:lnTo>
                      <a:pt x="40" y="86"/>
                    </a:lnTo>
                    <a:lnTo>
                      <a:pt x="34" y="92"/>
                    </a:lnTo>
                    <a:lnTo>
                      <a:pt x="32" y="99"/>
                    </a:lnTo>
                    <a:lnTo>
                      <a:pt x="38" y="105"/>
                    </a:lnTo>
                    <a:lnTo>
                      <a:pt x="46" y="105"/>
                    </a:lnTo>
                    <a:lnTo>
                      <a:pt x="40" y="107"/>
                    </a:lnTo>
                    <a:lnTo>
                      <a:pt x="36" y="107"/>
                    </a:lnTo>
                    <a:lnTo>
                      <a:pt x="29" y="113"/>
                    </a:lnTo>
                    <a:lnTo>
                      <a:pt x="29" y="118"/>
                    </a:lnTo>
                    <a:lnTo>
                      <a:pt x="34" y="126"/>
                    </a:lnTo>
                    <a:lnTo>
                      <a:pt x="32" y="130"/>
                    </a:lnTo>
                    <a:lnTo>
                      <a:pt x="27" y="128"/>
                    </a:lnTo>
                    <a:lnTo>
                      <a:pt x="19" y="130"/>
                    </a:lnTo>
                    <a:lnTo>
                      <a:pt x="13" y="126"/>
                    </a:lnTo>
                    <a:lnTo>
                      <a:pt x="9" y="126"/>
                    </a:lnTo>
                    <a:lnTo>
                      <a:pt x="0" y="136"/>
                    </a:lnTo>
                    <a:lnTo>
                      <a:pt x="0" y="145"/>
                    </a:lnTo>
                    <a:lnTo>
                      <a:pt x="4" y="155"/>
                    </a:lnTo>
                    <a:lnTo>
                      <a:pt x="2" y="164"/>
                    </a:lnTo>
                    <a:lnTo>
                      <a:pt x="4" y="172"/>
                    </a:lnTo>
                    <a:lnTo>
                      <a:pt x="15" y="180"/>
                    </a:lnTo>
                    <a:lnTo>
                      <a:pt x="15" y="185"/>
                    </a:lnTo>
                    <a:lnTo>
                      <a:pt x="25" y="195"/>
                    </a:lnTo>
                    <a:lnTo>
                      <a:pt x="34" y="197"/>
                    </a:lnTo>
                    <a:lnTo>
                      <a:pt x="38" y="195"/>
                    </a:lnTo>
                    <a:lnTo>
                      <a:pt x="44" y="193"/>
                    </a:lnTo>
                    <a:lnTo>
                      <a:pt x="50" y="183"/>
                    </a:lnTo>
                    <a:lnTo>
                      <a:pt x="48" y="172"/>
                    </a:lnTo>
                    <a:lnTo>
                      <a:pt x="50" y="164"/>
                    </a:lnTo>
                    <a:lnTo>
                      <a:pt x="55" y="155"/>
                    </a:lnTo>
                    <a:lnTo>
                      <a:pt x="50" y="166"/>
                    </a:lnTo>
                    <a:lnTo>
                      <a:pt x="50" y="172"/>
                    </a:lnTo>
                    <a:lnTo>
                      <a:pt x="55" y="176"/>
                    </a:lnTo>
                    <a:lnTo>
                      <a:pt x="57" y="189"/>
                    </a:lnTo>
                    <a:lnTo>
                      <a:pt x="63" y="189"/>
                    </a:lnTo>
                    <a:lnTo>
                      <a:pt x="67" y="185"/>
                    </a:lnTo>
                    <a:lnTo>
                      <a:pt x="67" y="180"/>
                    </a:lnTo>
                    <a:lnTo>
                      <a:pt x="73" y="172"/>
                    </a:lnTo>
                    <a:lnTo>
                      <a:pt x="76" y="176"/>
                    </a:lnTo>
                    <a:lnTo>
                      <a:pt x="73" y="178"/>
                    </a:lnTo>
                    <a:lnTo>
                      <a:pt x="73" y="187"/>
                    </a:lnTo>
                    <a:lnTo>
                      <a:pt x="82" y="199"/>
                    </a:lnTo>
                    <a:lnTo>
                      <a:pt x="90" y="206"/>
                    </a:lnTo>
                    <a:lnTo>
                      <a:pt x="99" y="204"/>
                    </a:lnTo>
                    <a:lnTo>
                      <a:pt x="103" y="201"/>
                    </a:lnTo>
                    <a:lnTo>
                      <a:pt x="107" y="204"/>
                    </a:lnTo>
                    <a:lnTo>
                      <a:pt x="105" y="206"/>
                    </a:lnTo>
                    <a:lnTo>
                      <a:pt x="101" y="206"/>
                    </a:lnTo>
                    <a:lnTo>
                      <a:pt x="99" y="212"/>
                    </a:lnTo>
                    <a:lnTo>
                      <a:pt x="92" y="214"/>
                    </a:lnTo>
                    <a:lnTo>
                      <a:pt x="90" y="220"/>
                    </a:lnTo>
                    <a:lnTo>
                      <a:pt x="99" y="227"/>
                    </a:lnTo>
                    <a:lnTo>
                      <a:pt x="99" y="233"/>
                    </a:lnTo>
                    <a:lnTo>
                      <a:pt x="94" y="233"/>
                    </a:lnTo>
                    <a:lnTo>
                      <a:pt x="90" y="231"/>
                    </a:lnTo>
                    <a:lnTo>
                      <a:pt x="90" y="235"/>
                    </a:lnTo>
                    <a:lnTo>
                      <a:pt x="94" y="241"/>
                    </a:lnTo>
                    <a:lnTo>
                      <a:pt x="107" y="241"/>
                    </a:lnTo>
                    <a:lnTo>
                      <a:pt x="115" y="246"/>
                    </a:lnTo>
                    <a:lnTo>
                      <a:pt x="124" y="243"/>
                    </a:lnTo>
                    <a:lnTo>
                      <a:pt x="134" y="248"/>
                    </a:lnTo>
                    <a:lnTo>
                      <a:pt x="132" y="239"/>
                    </a:lnTo>
                    <a:lnTo>
                      <a:pt x="138" y="241"/>
                    </a:lnTo>
                    <a:lnTo>
                      <a:pt x="140" y="248"/>
                    </a:lnTo>
                    <a:lnTo>
                      <a:pt x="143" y="258"/>
                    </a:lnTo>
                    <a:lnTo>
                      <a:pt x="151" y="262"/>
                    </a:lnTo>
                    <a:lnTo>
                      <a:pt x="155" y="262"/>
                    </a:lnTo>
                    <a:lnTo>
                      <a:pt x="161" y="256"/>
                    </a:lnTo>
                    <a:lnTo>
                      <a:pt x="159" y="248"/>
                    </a:lnTo>
                    <a:lnTo>
                      <a:pt x="149" y="243"/>
                    </a:lnTo>
                    <a:lnTo>
                      <a:pt x="145" y="241"/>
                    </a:lnTo>
                    <a:lnTo>
                      <a:pt x="149" y="239"/>
                    </a:lnTo>
                    <a:lnTo>
                      <a:pt x="155" y="239"/>
                    </a:lnTo>
                    <a:lnTo>
                      <a:pt x="161" y="246"/>
                    </a:lnTo>
                    <a:lnTo>
                      <a:pt x="166" y="250"/>
                    </a:lnTo>
                    <a:lnTo>
                      <a:pt x="170" y="258"/>
                    </a:lnTo>
                    <a:lnTo>
                      <a:pt x="172" y="258"/>
                    </a:lnTo>
                    <a:lnTo>
                      <a:pt x="174" y="252"/>
                    </a:lnTo>
                    <a:lnTo>
                      <a:pt x="178" y="250"/>
                    </a:lnTo>
                    <a:lnTo>
                      <a:pt x="182" y="256"/>
                    </a:lnTo>
                    <a:lnTo>
                      <a:pt x="193" y="260"/>
                    </a:lnTo>
                    <a:lnTo>
                      <a:pt x="197" y="260"/>
                    </a:lnTo>
                    <a:lnTo>
                      <a:pt x="197" y="256"/>
                    </a:lnTo>
                    <a:lnTo>
                      <a:pt x="191" y="250"/>
                    </a:lnTo>
                    <a:lnTo>
                      <a:pt x="191" y="246"/>
                    </a:lnTo>
                    <a:lnTo>
                      <a:pt x="195" y="246"/>
                    </a:lnTo>
                    <a:lnTo>
                      <a:pt x="203" y="250"/>
                    </a:lnTo>
                    <a:lnTo>
                      <a:pt x="205" y="254"/>
                    </a:lnTo>
                    <a:lnTo>
                      <a:pt x="207" y="254"/>
                    </a:lnTo>
                    <a:lnTo>
                      <a:pt x="212" y="260"/>
                    </a:lnTo>
                    <a:lnTo>
                      <a:pt x="216" y="264"/>
                    </a:lnTo>
                    <a:lnTo>
                      <a:pt x="220" y="262"/>
                    </a:lnTo>
                    <a:lnTo>
                      <a:pt x="220" y="256"/>
                    </a:lnTo>
                    <a:lnTo>
                      <a:pt x="218" y="250"/>
                    </a:lnTo>
                    <a:lnTo>
                      <a:pt x="212" y="250"/>
                    </a:lnTo>
                    <a:lnTo>
                      <a:pt x="207" y="246"/>
                    </a:lnTo>
                    <a:lnTo>
                      <a:pt x="210" y="243"/>
                    </a:lnTo>
                    <a:lnTo>
                      <a:pt x="214" y="246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664" name="Freeform 590">
                <a:extLst>
                  <a:ext uri="{FF2B5EF4-FFF2-40B4-BE49-F238E27FC236}">
                    <a16:creationId xmlns:a16="http://schemas.microsoft.com/office/drawing/2014/main" xmlns="" id="{340DABE9-434C-499F-AC4A-6D0E742028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80338" y="1828800"/>
                <a:ext cx="36513" cy="23813"/>
              </a:xfrm>
              <a:custGeom>
                <a:avLst/>
                <a:gdLst>
                  <a:gd name="T0" fmla="*/ 4 w 23"/>
                  <a:gd name="T1" fmla="*/ 7 h 15"/>
                  <a:gd name="T2" fmla="*/ 0 w 23"/>
                  <a:gd name="T3" fmla="*/ 13 h 15"/>
                  <a:gd name="T4" fmla="*/ 4 w 23"/>
                  <a:gd name="T5" fmla="*/ 15 h 15"/>
                  <a:gd name="T6" fmla="*/ 8 w 23"/>
                  <a:gd name="T7" fmla="*/ 11 h 15"/>
                  <a:gd name="T8" fmla="*/ 21 w 23"/>
                  <a:gd name="T9" fmla="*/ 7 h 15"/>
                  <a:gd name="T10" fmla="*/ 23 w 23"/>
                  <a:gd name="T11" fmla="*/ 2 h 15"/>
                  <a:gd name="T12" fmla="*/ 17 w 23"/>
                  <a:gd name="T13" fmla="*/ 0 h 15"/>
                  <a:gd name="T14" fmla="*/ 4 w 23"/>
                  <a:gd name="T15" fmla="*/ 7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3" h="15">
                    <a:moveTo>
                      <a:pt x="4" y="7"/>
                    </a:moveTo>
                    <a:lnTo>
                      <a:pt x="0" y="13"/>
                    </a:lnTo>
                    <a:lnTo>
                      <a:pt x="4" y="15"/>
                    </a:lnTo>
                    <a:lnTo>
                      <a:pt x="8" y="11"/>
                    </a:lnTo>
                    <a:lnTo>
                      <a:pt x="21" y="7"/>
                    </a:lnTo>
                    <a:lnTo>
                      <a:pt x="23" y="2"/>
                    </a:lnTo>
                    <a:lnTo>
                      <a:pt x="17" y="0"/>
                    </a:lnTo>
                    <a:lnTo>
                      <a:pt x="4" y="7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670" name="Freeform 596">
                <a:extLst>
                  <a:ext uri="{FF2B5EF4-FFF2-40B4-BE49-F238E27FC236}">
                    <a16:creationId xmlns:a16="http://schemas.microsoft.com/office/drawing/2014/main" xmlns="" id="{3E41EC86-C85C-4ED9-BC17-6AE07E9A08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8963" y="3433763"/>
                <a:ext cx="26988" cy="36513"/>
              </a:xfrm>
              <a:custGeom>
                <a:avLst/>
                <a:gdLst>
                  <a:gd name="T0" fmla="*/ 17 w 17"/>
                  <a:gd name="T1" fmla="*/ 17 h 23"/>
                  <a:gd name="T2" fmla="*/ 8 w 17"/>
                  <a:gd name="T3" fmla="*/ 4 h 23"/>
                  <a:gd name="T4" fmla="*/ 2 w 17"/>
                  <a:gd name="T5" fmla="*/ 0 h 23"/>
                  <a:gd name="T6" fmla="*/ 0 w 17"/>
                  <a:gd name="T7" fmla="*/ 11 h 23"/>
                  <a:gd name="T8" fmla="*/ 2 w 17"/>
                  <a:gd name="T9" fmla="*/ 19 h 23"/>
                  <a:gd name="T10" fmla="*/ 15 w 17"/>
                  <a:gd name="T11" fmla="*/ 23 h 23"/>
                  <a:gd name="T12" fmla="*/ 17 w 17"/>
                  <a:gd name="T13" fmla="*/ 17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" h="23">
                    <a:moveTo>
                      <a:pt x="17" y="17"/>
                    </a:moveTo>
                    <a:lnTo>
                      <a:pt x="8" y="4"/>
                    </a:lnTo>
                    <a:lnTo>
                      <a:pt x="2" y="0"/>
                    </a:lnTo>
                    <a:lnTo>
                      <a:pt x="0" y="11"/>
                    </a:lnTo>
                    <a:lnTo>
                      <a:pt x="2" y="19"/>
                    </a:lnTo>
                    <a:lnTo>
                      <a:pt x="15" y="23"/>
                    </a:lnTo>
                    <a:lnTo>
                      <a:pt x="17" y="17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673" name="Freeform 599">
                <a:extLst>
                  <a:ext uri="{FF2B5EF4-FFF2-40B4-BE49-F238E27FC236}">
                    <a16:creationId xmlns:a16="http://schemas.microsoft.com/office/drawing/2014/main" xmlns="" id="{A8AB8382-C61F-4F0A-9C25-818BEFB3D7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75300" y="3497263"/>
                <a:ext cx="36513" cy="36513"/>
              </a:xfrm>
              <a:custGeom>
                <a:avLst/>
                <a:gdLst>
                  <a:gd name="T0" fmla="*/ 2 w 23"/>
                  <a:gd name="T1" fmla="*/ 13 h 23"/>
                  <a:gd name="T2" fmla="*/ 0 w 23"/>
                  <a:gd name="T3" fmla="*/ 17 h 23"/>
                  <a:gd name="T4" fmla="*/ 2 w 23"/>
                  <a:gd name="T5" fmla="*/ 21 h 23"/>
                  <a:gd name="T6" fmla="*/ 11 w 23"/>
                  <a:gd name="T7" fmla="*/ 23 h 23"/>
                  <a:gd name="T8" fmla="*/ 17 w 23"/>
                  <a:gd name="T9" fmla="*/ 17 h 23"/>
                  <a:gd name="T10" fmla="*/ 21 w 23"/>
                  <a:gd name="T11" fmla="*/ 17 h 23"/>
                  <a:gd name="T12" fmla="*/ 23 w 23"/>
                  <a:gd name="T13" fmla="*/ 15 h 23"/>
                  <a:gd name="T14" fmla="*/ 19 w 23"/>
                  <a:gd name="T15" fmla="*/ 8 h 23"/>
                  <a:gd name="T16" fmla="*/ 21 w 23"/>
                  <a:gd name="T17" fmla="*/ 0 h 23"/>
                  <a:gd name="T18" fmla="*/ 15 w 23"/>
                  <a:gd name="T19" fmla="*/ 0 h 23"/>
                  <a:gd name="T20" fmla="*/ 13 w 23"/>
                  <a:gd name="T21" fmla="*/ 0 h 23"/>
                  <a:gd name="T22" fmla="*/ 9 w 23"/>
                  <a:gd name="T23" fmla="*/ 0 h 23"/>
                  <a:gd name="T24" fmla="*/ 2 w 23"/>
                  <a:gd name="T25" fmla="*/ 0 h 23"/>
                  <a:gd name="T26" fmla="*/ 2 w 23"/>
                  <a:gd name="T27" fmla="*/ 6 h 23"/>
                  <a:gd name="T28" fmla="*/ 11 w 23"/>
                  <a:gd name="T29" fmla="*/ 6 h 23"/>
                  <a:gd name="T30" fmla="*/ 9 w 23"/>
                  <a:gd name="T31" fmla="*/ 8 h 23"/>
                  <a:gd name="T32" fmla="*/ 2 w 23"/>
                  <a:gd name="T33" fmla="*/ 1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3" h="23">
                    <a:moveTo>
                      <a:pt x="2" y="13"/>
                    </a:moveTo>
                    <a:lnTo>
                      <a:pt x="0" y="17"/>
                    </a:lnTo>
                    <a:lnTo>
                      <a:pt x="2" y="21"/>
                    </a:lnTo>
                    <a:lnTo>
                      <a:pt x="11" y="23"/>
                    </a:lnTo>
                    <a:lnTo>
                      <a:pt x="17" y="17"/>
                    </a:lnTo>
                    <a:lnTo>
                      <a:pt x="21" y="17"/>
                    </a:lnTo>
                    <a:lnTo>
                      <a:pt x="23" y="15"/>
                    </a:lnTo>
                    <a:lnTo>
                      <a:pt x="19" y="8"/>
                    </a:lnTo>
                    <a:lnTo>
                      <a:pt x="21" y="0"/>
                    </a:lnTo>
                    <a:lnTo>
                      <a:pt x="15" y="0"/>
                    </a:lnTo>
                    <a:lnTo>
                      <a:pt x="13" y="0"/>
                    </a:lnTo>
                    <a:lnTo>
                      <a:pt x="9" y="0"/>
                    </a:lnTo>
                    <a:lnTo>
                      <a:pt x="2" y="0"/>
                    </a:lnTo>
                    <a:lnTo>
                      <a:pt x="2" y="6"/>
                    </a:lnTo>
                    <a:lnTo>
                      <a:pt x="11" y="6"/>
                    </a:lnTo>
                    <a:lnTo>
                      <a:pt x="9" y="8"/>
                    </a:lnTo>
                    <a:lnTo>
                      <a:pt x="2" y="13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681" name="Freeform 607">
                <a:extLst>
                  <a:ext uri="{FF2B5EF4-FFF2-40B4-BE49-F238E27FC236}">
                    <a16:creationId xmlns:a16="http://schemas.microsoft.com/office/drawing/2014/main" xmlns="" id="{5849FB5A-2DB1-45EB-98C0-05427104E2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89588" y="1968500"/>
                <a:ext cx="76200" cy="80963"/>
              </a:xfrm>
              <a:custGeom>
                <a:avLst/>
                <a:gdLst>
                  <a:gd name="T0" fmla="*/ 21 w 48"/>
                  <a:gd name="T1" fmla="*/ 46 h 51"/>
                  <a:gd name="T2" fmla="*/ 23 w 48"/>
                  <a:gd name="T3" fmla="*/ 40 h 51"/>
                  <a:gd name="T4" fmla="*/ 33 w 48"/>
                  <a:gd name="T5" fmla="*/ 36 h 51"/>
                  <a:gd name="T6" fmla="*/ 48 w 48"/>
                  <a:gd name="T7" fmla="*/ 19 h 51"/>
                  <a:gd name="T8" fmla="*/ 37 w 48"/>
                  <a:gd name="T9" fmla="*/ 11 h 51"/>
                  <a:gd name="T10" fmla="*/ 31 w 48"/>
                  <a:gd name="T11" fmla="*/ 7 h 51"/>
                  <a:gd name="T12" fmla="*/ 31 w 48"/>
                  <a:gd name="T13" fmla="*/ 11 h 51"/>
                  <a:gd name="T14" fmla="*/ 35 w 48"/>
                  <a:gd name="T15" fmla="*/ 19 h 51"/>
                  <a:gd name="T16" fmla="*/ 23 w 48"/>
                  <a:gd name="T17" fmla="*/ 19 h 51"/>
                  <a:gd name="T18" fmla="*/ 18 w 48"/>
                  <a:gd name="T19" fmla="*/ 30 h 51"/>
                  <a:gd name="T20" fmla="*/ 16 w 48"/>
                  <a:gd name="T21" fmla="*/ 21 h 51"/>
                  <a:gd name="T22" fmla="*/ 21 w 48"/>
                  <a:gd name="T23" fmla="*/ 0 h 51"/>
                  <a:gd name="T24" fmla="*/ 10 w 48"/>
                  <a:gd name="T25" fmla="*/ 15 h 51"/>
                  <a:gd name="T26" fmla="*/ 10 w 48"/>
                  <a:gd name="T27" fmla="*/ 23 h 51"/>
                  <a:gd name="T28" fmla="*/ 6 w 48"/>
                  <a:gd name="T29" fmla="*/ 30 h 51"/>
                  <a:gd name="T30" fmla="*/ 6 w 48"/>
                  <a:gd name="T31" fmla="*/ 38 h 51"/>
                  <a:gd name="T32" fmla="*/ 2 w 48"/>
                  <a:gd name="T33" fmla="*/ 40 h 51"/>
                  <a:gd name="T34" fmla="*/ 0 w 48"/>
                  <a:gd name="T35" fmla="*/ 51 h 51"/>
                  <a:gd name="T36" fmla="*/ 6 w 48"/>
                  <a:gd name="T37" fmla="*/ 51 h 51"/>
                  <a:gd name="T38" fmla="*/ 14 w 48"/>
                  <a:gd name="T39" fmla="*/ 38 h 51"/>
                  <a:gd name="T40" fmla="*/ 14 w 48"/>
                  <a:gd name="T41" fmla="*/ 44 h 51"/>
                  <a:gd name="T42" fmla="*/ 21 w 48"/>
                  <a:gd name="T43" fmla="*/ 46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8" h="51">
                    <a:moveTo>
                      <a:pt x="21" y="46"/>
                    </a:moveTo>
                    <a:lnTo>
                      <a:pt x="23" y="40"/>
                    </a:lnTo>
                    <a:lnTo>
                      <a:pt x="33" y="36"/>
                    </a:lnTo>
                    <a:lnTo>
                      <a:pt x="48" y="19"/>
                    </a:lnTo>
                    <a:lnTo>
                      <a:pt x="37" y="11"/>
                    </a:lnTo>
                    <a:lnTo>
                      <a:pt x="31" y="7"/>
                    </a:lnTo>
                    <a:lnTo>
                      <a:pt x="31" y="11"/>
                    </a:lnTo>
                    <a:lnTo>
                      <a:pt x="35" y="19"/>
                    </a:lnTo>
                    <a:lnTo>
                      <a:pt x="23" y="19"/>
                    </a:lnTo>
                    <a:lnTo>
                      <a:pt x="18" y="30"/>
                    </a:lnTo>
                    <a:lnTo>
                      <a:pt x="16" y="21"/>
                    </a:lnTo>
                    <a:lnTo>
                      <a:pt x="21" y="0"/>
                    </a:lnTo>
                    <a:lnTo>
                      <a:pt x="10" y="15"/>
                    </a:lnTo>
                    <a:lnTo>
                      <a:pt x="10" y="23"/>
                    </a:lnTo>
                    <a:lnTo>
                      <a:pt x="6" y="30"/>
                    </a:lnTo>
                    <a:lnTo>
                      <a:pt x="6" y="38"/>
                    </a:lnTo>
                    <a:lnTo>
                      <a:pt x="2" y="40"/>
                    </a:lnTo>
                    <a:lnTo>
                      <a:pt x="0" y="51"/>
                    </a:lnTo>
                    <a:lnTo>
                      <a:pt x="6" y="51"/>
                    </a:lnTo>
                    <a:lnTo>
                      <a:pt x="14" y="38"/>
                    </a:lnTo>
                    <a:lnTo>
                      <a:pt x="14" y="44"/>
                    </a:lnTo>
                    <a:lnTo>
                      <a:pt x="21" y="46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682" name="Freeform 608">
                <a:extLst>
                  <a:ext uri="{FF2B5EF4-FFF2-40B4-BE49-F238E27FC236}">
                    <a16:creationId xmlns:a16="http://schemas.microsoft.com/office/drawing/2014/main" xmlns="" id="{11AF1200-64E8-4275-8F78-32DF755DE7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64238" y="1743075"/>
                <a:ext cx="26988" cy="36513"/>
              </a:xfrm>
              <a:custGeom>
                <a:avLst/>
                <a:gdLst>
                  <a:gd name="T0" fmla="*/ 9 w 17"/>
                  <a:gd name="T1" fmla="*/ 23 h 23"/>
                  <a:gd name="T2" fmla="*/ 11 w 17"/>
                  <a:gd name="T3" fmla="*/ 16 h 23"/>
                  <a:gd name="T4" fmla="*/ 17 w 17"/>
                  <a:gd name="T5" fmla="*/ 8 h 23"/>
                  <a:gd name="T6" fmla="*/ 15 w 17"/>
                  <a:gd name="T7" fmla="*/ 0 h 23"/>
                  <a:gd name="T8" fmla="*/ 0 w 17"/>
                  <a:gd name="T9" fmla="*/ 12 h 23"/>
                  <a:gd name="T10" fmla="*/ 9 w 17"/>
                  <a:gd name="T11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" h="23">
                    <a:moveTo>
                      <a:pt x="9" y="23"/>
                    </a:moveTo>
                    <a:lnTo>
                      <a:pt x="11" y="16"/>
                    </a:lnTo>
                    <a:lnTo>
                      <a:pt x="17" y="8"/>
                    </a:lnTo>
                    <a:lnTo>
                      <a:pt x="15" y="0"/>
                    </a:lnTo>
                    <a:lnTo>
                      <a:pt x="0" y="12"/>
                    </a:lnTo>
                    <a:lnTo>
                      <a:pt x="9" y="23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683" name="Freeform 609">
                <a:extLst>
                  <a:ext uri="{FF2B5EF4-FFF2-40B4-BE49-F238E27FC236}">
                    <a16:creationId xmlns:a16="http://schemas.microsoft.com/office/drawing/2014/main" xmlns="" id="{5A4AEE69-6069-455A-9CE2-EDE65DB790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65775" y="2016125"/>
                <a:ext cx="15875" cy="12700"/>
              </a:xfrm>
              <a:custGeom>
                <a:avLst/>
                <a:gdLst>
                  <a:gd name="T0" fmla="*/ 4 w 10"/>
                  <a:gd name="T1" fmla="*/ 0 h 8"/>
                  <a:gd name="T2" fmla="*/ 0 w 10"/>
                  <a:gd name="T3" fmla="*/ 8 h 8"/>
                  <a:gd name="T4" fmla="*/ 10 w 10"/>
                  <a:gd name="T5" fmla="*/ 6 h 8"/>
                  <a:gd name="T6" fmla="*/ 4 w 10"/>
                  <a:gd name="T7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8">
                    <a:moveTo>
                      <a:pt x="4" y="0"/>
                    </a:moveTo>
                    <a:lnTo>
                      <a:pt x="0" y="8"/>
                    </a:lnTo>
                    <a:lnTo>
                      <a:pt x="10" y="6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684" name="Freeform 610">
                <a:extLst>
                  <a:ext uri="{FF2B5EF4-FFF2-40B4-BE49-F238E27FC236}">
                    <a16:creationId xmlns:a16="http://schemas.microsoft.com/office/drawing/2014/main" xmlns="" id="{5F32954E-F063-46F4-971A-A75911A9E1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53075" y="2189163"/>
                <a:ext cx="12700" cy="12700"/>
              </a:xfrm>
              <a:custGeom>
                <a:avLst/>
                <a:gdLst>
                  <a:gd name="T0" fmla="*/ 4 w 8"/>
                  <a:gd name="T1" fmla="*/ 8 h 8"/>
                  <a:gd name="T2" fmla="*/ 8 w 8"/>
                  <a:gd name="T3" fmla="*/ 2 h 8"/>
                  <a:gd name="T4" fmla="*/ 2 w 8"/>
                  <a:gd name="T5" fmla="*/ 0 h 8"/>
                  <a:gd name="T6" fmla="*/ 0 w 8"/>
                  <a:gd name="T7" fmla="*/ 4 h 8"/>
                  <a:gd name="T8" fmla="*/ 4 w 8"/>
                  <a:gd name="T9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4" y="8"/>
                    </a:moveTo>
                    <a:lnTo>
                      <a:pt x="8" y="2"/>
                    </a:lnTo>
                    <a:lnTo>
                      <a:pt x="2" y="0"/>
                    </a:lnTo>
                    <a:lnTo>
                      <a:pt x="0" y="4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685" name="Freeform 611">
                <a:extLst>
                  <a:ext uri="{FF2B5EF4-FFF2-40B4-BE49-F238E27FC236}">
                    <a16:creationId xmlns:a16="http://schemas.microsoft.com/office/drawing/2014/main" xmlns="" id="{024B0951-D772-4D7E-B258-7A13C24BEC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48313" y="2032000"/>
                <a:ext cx="33338" cy="30163"/>
              </a:xfrm>
              <a:custGeom>
                <a:avLst/>
                <a:gdLst>
                  <a:gd name="T0" fmla="*/ 21 w 21"/>
                  <a:gd name="T1" fmla="*/ 17 h 19"/>
                  <a:gd name="T2" fmla="*/ 21 w 21"/>
                  <a:gd name="T3" fmla="*/ 0 h 19"/>
                  <a:gd name="T4" fmla="*/ 3 w 21"/>
                  <a:gd name="T5" fmla="*/ 13 h 19"/>
                  <a:gd name="T6" fmla="*/ 0 w 21"/>
                  <a:gd name="T7" fmla="*/ 19 h 19"/>
                  <a:gd name="T8" fmla="*/ 11 w 21"/>
                  <a:gd name="T9" fmla="*/ 13 h 19"/>
                  <a:gd name="T10" fmla="*/ 21 w 21"/>
                  <a:gd name="T11" fmla="*/ 17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" h="19">
                    <a:moveTo>
                      <a:pt x="21" y="17"/>
                    </a:moveTo>
                    <a:lnTo>
                      <a:pt x="21" y="0"/>
                    </a:lnTo>
                    <a:lnTo>
                      <a:pt x="3" y="13"/>
                    </a:lnTo>
                    <a:lnTo>
                      <a:pt x="0" y="19"/>
                    </a:lnTo>
                    <a:lnTo>
                      <a:pt x="11" y="13"/>
                    </a:lnTo>
                    <a:lnTo>
                      <a:pt x="21" y="17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686" name="Freeform 612">
                <a:extLst>
                  <a:ext uri="{FF2B5EF4-FFF2-40B4-BE49-F238E27FC236}">
                    <a16:creationId xmlns:a16="http://schemas.microsoft.com/office/drawing/2014/main" xmlns="" id="{7390BABA-3E2F-45FB-BB7E-9A2E0539AC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56250" y="1968500"/>
                <a:ext cx="39688" cy="44450"/>
              </a:xfrm>
              <a:custGeom>
                <a:avLst/>
                <a:gdLst>
                  <a:gd name="T0" fmla="*/ 25 w 25"/>
                  <a:gd name="T1" fmla="*/ 11 h 28"/>
                  <a:gd name="T2" fmla="*/ 21 w 25"/>
                  <a:gd name="T3" fmla="*/ 0 h 28"/>
                  <a:gd name="T4" fmla="*/ 16 w 25"/>
                  <a:gd name="T5" fmla="*/ 0 h 28"/>
                  <a:gd name="T6" fmla="*/ 16 w 25"/>
                  <a:gd name="T7" fmla="*/ 4 h 28"/>
                  <a:gd name="T8" fmla="*/ 10 w 25"/>
                  <a:gd name="T9" fmla="*/ 13 h 28"/>
                  <a:gd name="T10" fmla="*/ 2 w 25"/>
                  <a:gd name="T11" fmla="*/ 11 h 28"/>
                  <a:gd name="T12" fmla="*/ 0 w 25"/>
                  <a:gd name="T13" fmla="*/ 19 h 28"/>
                  <a:gd name="T14" fmla="*/ 2 w 25"/>
                  <a:gd name="T15" fmla="*/ 25 h 28"/>
                  <a:gd name="T16" fmla="*/ 12 w 25"/>
                  <a:gd name="T17" fmla="*/ 17 h 28"/>
                  <a:gd name="T18" fmla="*/ 19 w 25"/>
                  <a:gd name="T19" fmla="*/ 17 h 28"/>
                  <a:gd name="T20" fmla="*/ 8 w 25"/>
                  <a:gd name="T21" fmla="*/ 23 h 28"/>
                  <a:gd name="T22" fmla="*/ 12 w 25"/>
                  <a:gd name="T23" fmla="*/ 28 h 28"/>
                  <a:gd name="T24" fmla="*/ 25 w 25"/>
                  <a:gd name="T25" fmla="*/ 25 h 28"/>
                  <a:gd name="T26" fmla="*/ 25 w 25"/>
                  <a:gd name="T27" fmla="*/ 11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5" h="28">
                    <a:moveTo>
                      <a:pt x="25" y="11"/>
                    </a:moveTo>
                    <a:lnTo>
                      <a:pt x="21" y="0"/>
                    </a:lnTo>
                    <a:lnTo>
                      <a:pt x="16" y="0"/>
                    </a:lnTo>
                    <a:lnTo>
                      <a:pt x="16" y="4"/>
                    </a:lnTo>
                    <a:lnTo>
                      <a:pt x="10" y="13"/>
                    </a:lnTo>
                    <a:lnTo>
                      <a:pt x="2" y="11"/>
                    </a:lnTo>
                    <a:lnTo>
                      <a:pt x="0" y="19"/>
                    </a:lnTo>
                    <a:lnTo>
                      <a:pt x="2" y="25"/>
                    </a:lnTo>
                    <a:lnTo>
                      <a:pt x="12" y="17"/>
                    </a:lnTo>
                    <a:lnTo>
                      <a:pt x="19" y="17"/>
                    </a:lnTo>
                    <a:lnTo>
                      <a:pt x="8" y="23"/>
                    </a:lnTo>
                    <a:lnTo>
                      <a:pt x="12" y="28"/>
                    </a:lnTo>
                    <a:lnTo>
                      <a:pt x="25" y="25"/>
                    </a:lnTo>
                    <a:lnTo>
                      <a:pt x="25" y="11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687" name="Freeform 613">
                <a:extLst>
                  <a:ext uri="{FF2B5EF4-FFF2-40B4-BE49-F238E27FC236}">
                    <a16:creationId xmlns:a16="http://schemas.microsoft.com/office/drawing/2014/main" xmlns="" id="{18FBC4EB-7119-4DA4-AF11-93A0E2988C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41975" y="1962150"/>
                <a:ext cx="23813" cy="17463"/>
              </a:xfrm>
              <a:custGeom>
                <a:avLst/>
                <a:gdLst>
                  <a:gd name="T0" fmla="*/ 15 w 15"/>
                  <a:gd name="T1" fmla="*/ 4 h 11"/>
                  <a:gd name="T2" fmla="*/ 6 w 15"/>
                  <a:gd name="T3" fmla="*/ 0 h 11"/>
                  <a:gd name="T4" fmla="*/ 0 w 15"/>
                  <a:gd name="T5" fmla="*/ 2 h 11"/>
                  <a:gd name="T6" fmla="*/ 2 w 15"/>
                  <a:gd name="T7" fmla="*/ 4 h 11"/>
                  <a:gd name="T8" fmla="*/ 15 w 15"/>
                  <a:gd name="T9" fmla="*/ 11 h 11"/>
                  <a:gd name="T10" fmla="*/ 15 w 15"/>
                  <a:gd name="T11" fmla="*/ 4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" h="11">
                    <a:moveTo>
                      <a:pt x="15" y="4"/>
                    </a:moveTo>
                    <a:lnTo>
                      <a:pt x="6" y="0"/>
                    </a:lnTo>
                    <a:lnTo>
                      <a:pt x="0" y="2"/>
                    </a:lnTo>
                    <a:lnTo>
                      <a:pt x="2" y="4"/>
                    </a:lnTo>
                    <a:lnTo>
                      <a:pt x="15" y="11"/>
                    </a:lnTo>
                    <a:lnTo>
                      <a:pt x="15" y="4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688" name="Freeform 614">
                <a:extLst>
                  <a:ext uri="{FF2B5EF4-FFF2-40B4-BE49-F238E27FC236}">
                    <a16:creationId xmlns:a16="http://schemas.microsoft.com/office/drawing/2014/main" xmlns="" id="{D81940E4-FBAA-43C9-BA55-C3AF3AB071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72113" y="2301875"/>
                <a:ext cx="14288" cy="30163"/>
              </a:xfrm>
              <a:custGeom>
                <a:avLst/>
                <a:gdLst>
                  <a:gd name="T0" fmla="*/ 0 w 9"/>
                  <a:gd name="T1" fmla="*/ 8 h 19"/>
                  <a:gd name="T2" fmla="*/ 2 w 9"/>
                  <a:gd name="T3" fmla="*/ 19 h 19"/>
                  <a:gd name="T4" fmla="*/ 9 w 9"/>
                  <a:gd name="T5" fmla="*/ 8 h 19"/>
                  <a:gd name="T6" fmla="*/ 7 w 9"/>
                  <a:gd name="T7" fmla="*/ 0 h 19"/>
                  <a:gd name="T8" fmla="*/ 0 w 9"/>
                  <a:gd name="T9" fmla="*/ 8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19">
                    <a:moveTo>
                      <a:pt x="0" y="8"/>
                    </a:moveTo>
                    <a:lnTo>
                      <a:pt x="2" y="19"/>
                    </a:lnTo>
                    <a:lnTo>
                      <a:pt x="9" y="8"/>
                    </a:lnTo>
                    <a:lnTo>
                      <a:pt x="7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689" name="Freeform 615">
                <a:extLst>
                  <a:ext uri="{FF2B5EF4-FFF2-40B4-BE49-F238E27FC236}">
                    <a16:creationId xmlns:a16="http://schemas.microsoft.com/office/drawing/2014/main" xmlns="" id="{72FC1C47-BA01-4E5F-B314-F3E842B41B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78463" y="2332038"/>
                <a:ext cx="20638" cy="12700"/>
              </a:xfrm>
              <a:custGeom>
                <a:avLst/>
                <a:gdLst>
                  <a:gd name="T0" fmla="*/ 3 w 13"/>
                  <a:gd name="T1" fmla="*/ 8 h 8"/>
                  <a:gd name="T2" fmla="*/ 13 w 13"/>
                  <a:gd name="T3" fmla="*/ 0 h 8"/>
                  <a:gd name="T4" fmla="*/ 5 w 13"/>
                  <a:gd name="T5" fmla="*/ 0 h 8"/>
                  <a:gd name="T6" fmla="*/ 0 w 13"/>
                  <a:gd name="T7" fmla="*/ 4 h 8"/>
                  <a:gd name="T8" fmla="*/ 3 w 13"/>
                  <a:gd name="T9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8">
                    <a:moveTo>
                      <a:pt x="3" y="8"/>
                    </a:moveTo>
                    <a:lnTo>
                      <a:pt x="13" y="0"/>
                    </a:lnTo>
                    <a:lnTo>
                      <a:pt x="5" y="0"/>
                    </a:lnTo>
                    <a:lnTo>
                      <a:pt x="0" y="4"/>
                    </a:lnTo>
                    <a:lnTo>
                      <a:pt x="3" y="8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690" name="Freeform 616">
                <a:extLst>
                  <a:ext uri="{FF2B5EF4-FFF2-40B4-BE49-F238E27FC236}">
                    <a16:creationId xmlns:a16="http://schemas.microsoft.com/office/drawing/2014/main" xmlns="" id="{147000F7-DEAB-469C-BC68-21847603BB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99100" y="2071688"/>
                <a:ext cx="12700" cy="14288"/>
              </a:xfrm>
              <a:custGeom>
                <a:avLst/>
                <a:gdLst>
                  <a:gd name="T0" fmla="*/ 4 w 8"/>
                  <a:gd name="T1" fmla="*/ 9 h 9"/>
                  <a:gd name="T2" fmla="*/ 8 w 8"/>
                  <a:gd name="T3" fmla="*/ 2 h 9"/>
                  <a:gd name="T4" fmla="*/ 4 w 8"/>
                  <a:gd name="T5" fmla="*/ 0 h 9"/>
                  <a:gd name="T6" fmla="*/ 0 w 8"/>
                  <a:gd name="T7" fmla="*/ 5 h 9"/>
                  <a:gd name="T8" fmla="*/ 4 w 8"/>
                  <a:gd name="T9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9">
                    <a:moveTo>
                      <a:pt x="4" y="9"/>
                    </a:moveTo>
                    <a:lnTo>
                      <a:pt x="8" y="2"/>
                    </a:lnTo>
                    <a:lnTo>
                      <a:pt x="4" y="0"/>
                    </a:lnTo>
                    <a:lnTo>
                      <a:pt x="0" y="5"/>
                    </a:lnTo>
                    <a:lnTo>
                      <a:pt x="4" y="9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691" name="Freeform 617">
                <a:extLst>
                  <a:ext uri="{FF2B5EF4-FFF2-40B4-BE49-F238E27FC236}">
                    <a16:creationId xmlns:a16="http://schemas.microsoft.com/office/drawing/2014/main" xmlns="" id="{740F9B0A-9B4B-41F2-92B3-7D1C52CC63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68938" y="2128838"/>
                <a:ext cx="9525" cy="12700"/>
              </a:xfrm>
              <a:custGeom>
                <a:avLst/>
                <a:gdLst>
                  <a:gd name="T0" fmla="*/ 2 w 6"/>
                  <a:gd name="T1" fmla="*/ 0 h 8"/>
                  <a:gd name="T2" fmla="*/ 0 w 6"/>
                  <a:gd name="T3" fmla="*/ 6 h 8"/>
                  <a:gd name="T4" fmla="*/ 4 w 6"/>
                  <a:gd name="T5" fmla="*/ 8 h 8"/>
                  <a:gd name="T6" fmla="*/ 6 w 6"/>
                  <a:gd name="T7" fmla="*/ 4 h 8"/>
                  <a:gd name="T8" fmla="*/ 2 w 6"/>
                  <a:gd name="T9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8">
                    <a:moveTo>
                      <a:pt x="2" y="0"/>
                    </a:moveTo>
                    <a:lnTo>
                      <a:pt x="0" y="6"/>
                    </a:lnTo>
                    <a:lnTo>
                      <a:pt x="4" y="8"/>
                    </a:lnTo>
                    <a:lnTo>
                      <a:pt x="6" y="4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692" name="Freeform 618">
                <a:extLst>
                  <a:ext uri="{FF2B5EF4-FFF2-40B4-BE49-F238E27FC236}">
                    <a16:creationId xmlns:a16="http://schemas.microsoft.com/office/drawing/2014/main" xmlns="" id="{CFB53E1A-01BB-48F4-B11B-D8C7E6FA7E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19738" y="2055813"/>
                <a:ext cx="22225" cy="30163"/>
              </a:xfrm>
              <a:custGeom>
                <a:avLst/>
                <a:gdLst>
                  <a:gd name="T0" fmla="*/ 0 w 14"/>
                  <a:gd name="T1" fmla="*/ 19 h 19"/>
                  <a:gd name="T2" fmla="*/ 14 w 14"/>
                  <a:gd name="T3" fmla="*/ 6 h 19"/>
                  <a:gd name="T4" fmla="*/ 14 w 14"/>
                  <a:gd name="T5" fmla="*/ 0 h 19"/>
                  <a:gd name="T6" fmla="*/ 2 w 14"/>
                  <a:gd name="T7" fmla="*/ 4 h 19"/>
                  <a:gd name="T8" fmla="*/ 0 w 14"/>
                  <a:gd name="T9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19">
                    <a:moveTo>
                      <a:pt x="0" y="19"/>
                    </a:moveTo>
                    <a:lnTo>
                      <a:pt x="14" y="6"/>
                    </a:lnTo>
                    <a:lnTo>
                      <a:pt x="14" y="0"/>
                    </a:lnTo>
                    <a:lnTo>
                      <a:pt x="2" y="4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693" name="Freeform 619">
                <a:extLst>
                  <a:ext uri="{FF2B5EF4-FFF2-40B4-BE49-F238E27FC236}">
                    <a16:creationId xmlns:a16="http://schemas.microsoft.com/office/drawing/2014/main" xmlns="" id="{F23729DC-4F2A-4B05-8846-4EB5C8B55D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02313" y="1785938"/>
                <a:ext cx="25400" cy="39688"/>
              </a:xfrm>
              <a:custGeom>
                <a:avLst/>
                <a:gdLst>
                  <a:gd name="T0" fmla="*/ 16 w 16"/>
                  <a:gd name="T1" fmla="*/ 23 h 25"/>
                  <a:gd name="T2" fmla="*/ 12 w 16"/>
                  <a:gd name="T3" fmla="*/ 17 h 25"/>
                  <a:gd name="T4" fmla="*/ 6 w 16"/>
                  <a:gd name="T5" fmla="*/ 10 h 25"/>
                  <a:gd name="T6" fmla="*/ 4 w 16"/>
                  <a:gd name="T7" fmla="*/ 0 h 25"/>
                  <a:gd name="T8" fmla="*/ 0 w 16"/>
                  <a:gd name="T9" fmla="*/ 2 h 25"/>
                  <a:gd name="T10" fmla="*/ 2 w 16"/>
                  <a:gd name="T11" fmla="*/ 15 h 25"/>
                  <a:gd name="T12" fmla="*/ 2 w 16"/>
                  <a:gd name="T13" fmla="*/ 21 h 25"/>
                  <a:gd name="T14" fmla="*/ 12 w 16"/>
                  <a:gd name="T15" fmla="*/ 25 h 25"/>
                  <a:gd name="T16" fmla="*/ 16 w 16"/>
                  <a:gd name="T17" fmla="*/ 2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25">
                    <a:moveTo>
                      <a:pt x="16" y="23"/>
                    </a:moveTo>
                    <a:lnTo>
                      <a:pt x="12" y="17"/>
                    </a:lnTo>
                    <a:lnTo>
                      <a:pt x="6" y="10"/>
                    </a:lnTo>
                    <a:lnTo>
                      <a:pt x="4" y="0"/>
                    </a:lnTo>
                    <a:lnTo>
                      <a:pt x="0" y="2"/>
                    </a:lnTo>
                    <a:lnTo>
                      <a:pt x="2" y="15"/>
                    </a:lnTo>
                    <a:lnTo>
                      <a:pt x="2" y="21"/>
                    </a:lnTo>
                    <a:lnTo>
                      <a:pt x="12" y="25"/>
                    </a:lnTo>
                    <a:lnTo>
                      <a:pt x="16" y="23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694" name="Freeform 620">
                <a:extLst>
                  <a:ext uri="{FF2B5EF4-FFF2-40B4-BE49-F238E27FC236}">
                    <a16:creationId xmlns:a16="http://schemas.microsoft.com/office/drawing/2014/main" xmlns="" id="{1B9409C4-AD27-4B7F-95B1-4BE46295F8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62625" y="1822450"/>
                <a:ext cx="39688" cy="36513"/>
              </a:xfrm>
              <a:custGeom>
                <a:avLst/>
                <a:gdLst>
                  <a:gd name="T0" fmla="*/ 23 w 25"/>
                  <a:gd name="T1" fmla="*/ 4 h 23"/>
                  <a:gd name="T2" fmla="*/ 16 w 25"/>
                  <a:gd name="T3" fmla="*/ 6 h 23"/>
                  <a:gd name="T4" fmla="*/ 12 w 25"/>
                  <a:gd name="T5" fmla="*/ 0 h 23"/>
                  <a:gd name="T6" fmla="*/ 0 w 25"/>
                  <a:gd name="T7" fmla="*/ 13 h 23"/>
                  <a:gd name="T8" fmla="*/ 10 w 25"/>
                  <a:gd name="T9" fmla="*/ 23 h 23"/>
                  <a:gd name="T10" fmla="*/ 16 w 25"/>
                  <a:gd name="T11" fmla="*/ 23 h 23"/>
                  <a:gd name="T12" fmla="*/ 18 w 25"/>
                  <a:gd name="T13" fmla="*/ 19 h 23"/>
                  <a:gd name="T14" fmla="*/ 18 w 25"/>
                  <a:gd name="T15" fmla="*/ 13 h 23"/>
                  <a:gd name="T16" fmla="*/ 25 w 25"/>
                  <a:gd name="T17" fmla="*/ 6 h 23"/>
                  <a:gd name="T18" fmla="*/ 23 w 25"/>
                  <a:gd name="T19" fmla="*/ 4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5" h="23">
                    <a:moveTo>
                      <a:pt x="23" y="4"/>
                    </a:moveTo>
                    <a:lnTo>
                      <a:pt x="16" y="6"/>
                    </a:lnTo>
                    <a:lnTo>
                      <a:pt x="12" y="0"/>
                    </a:lnTo>
                    <a:lnTo>
                      <a:pt x="0" y="13"/>
                    </a:lnTo>
                    <a:lnTo>
                      <a:pt x="10" y="23"/>
                    </a:lnTo>
                    <a:lnTo>
                      <a:pt x="16" y="23"/>
                    </a:lnTo>
                    <a:lnTo>
                      <a:pt x="18" y="19"/>
                    </a:lnTo>
                    <a:lnTo>
                      <a:pt x="18" y="13"/>
                    </a:lnTo>
                    <a:lnTo>
                      <a:pt x="25" y="6"/>
                    </a:lnTo>
                    <a:lnTo>
                      <a:pt x="23" y="4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695" name="Freeform 621">
                <a:extLst>
                  <a:ext uri="{FF2B5EF4-FFF2-40B4-BE49-F238E27FC236}">
                    <a16:creationId xmlns:a16="http://schemas.microsoft.com/office/drawing/2014/main" xmlns="" id="{E5D5D516-8A38-4425-9FBD-753B353317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15025" y="1712913"/>
                <a:ext cx="69850" cy="46038"/>
              </a:xfrm>
              <a:custGeom>
                <a:avLst/>
                <a:gdLst>
                  <a:gd name="T0" fmla="*/ 23 w 44"/>
                  <a:gd name="T1" fmla="*/ 10 h 29"/>
                  <a:gd name="T2" fmla="*/ 19 w 44"/>
                  <a:gd name="T3" fmla="*/ 19 h 29"/>
                  <a:gd name="T4" fmla="*/ 15 w 44"/>
                  <a:gd name="T5" fmla="*/ 12 h 29"/>
                  <a:gd name="T6" fmla="*/ 8 w 44"/>
                  <a:gd name="T7" fmla="*/ 17 h 29"/>
                  <a:gd name="T8" fmla="*/ 0 w 44"/>
                  <a:gd name="T9" fmla="*/ 17 h 29"/>
                  <a:gd name="T10" fmla="*/ 4 w 44"/>
                  <a:gd name="T11" fmla="*/ 25 h 29"/>
                  <a:gd name="T12" fmla="*/ 17 w 44"/>
                  <a:gd name="T13" fmla="*/ 29 h 29"/>
                  <a:gd name="T14" fmla="*/ 23 w 44"/>
                  <a:gd name="T15" fmla="*/ 27 h 29"/>
                  <a:gd name="T16" fmla="*/ 44 w 44"/>
                  <a:gd name="T17" fmla="*/ 6 h 29"/>
                  <a:gd name="T18" fmla="*/ 42 w 44"/>
                  <a:gd name="T19" fmla="*/ 0 h 29"/>
                  <a:gd name="T20" fmla="*/ 29 w 44"/>
                  <a:gd name="T21" fmla="*/ 12 h 29"/>
                  <a:gd name="T22" fmla="*/ 23 w 44"/>
                  <a:gd name="T23" fmla="*/ 1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29">
                    <a:moveTo>
                      <a:pt x="23" y="10"/>
                    </a:moveTo>
                    <a:lnTo>
                      <a:pt x="19" y="19"/>
                    </a:lnTo>
                    <a:lnTo>
                      <a:pt x="15" y="12"/>
                    </a:lnTo>
                    <a:lnTo>
                      <a:pt x="8" y="17"/>
                    </a:lnTo>
                    <a:lnTo>
                      <a:pt x="0" y="17"/>
                    </a:lnTo>
                    <a:lnTo>
                      <a:pt x="4" y="25"/>
                    </a:lnTo>
                    <a:lnTo>
                      <a:pt x="17" y="29"/>
                    </a:lnTo>
                    <a:lnTo>
                      <a:pt x="23" y="27"/>
                    </a:lnTo>
                    <a:lnTo>
                      <a:pt x="44" y="6"/>
                    </a:lnTo>
                    <a:lnTo>
                      <a:pt x="42" y="0"/>
                    </a:lnTo>
                    <a:lnTo>
                      <a:pt x="29" y="12"/>
                    </a:lnTo>
                    <a:lnTo>
                      <a:pt x="23" y="10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696" name="Freeform 622">
                <a:extLst>
                  <a:ext uri="{FF2B5EF4-FFF2-40B4-BE49-F238E27FC236}">
                    <a16:creationId xmlns:a16="http://schemas.microsoft.com/office/drawing/2014/main" xmlns="" id="{489F319B-DB47-4B35-8489-4DCAAA05FA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34075" y="1773238"/>
                <a:ext cx="30163" cy="19050"/>
              </a:xfrm>
              <a:custGeom>
                <a:avLst/>
                <a:gdLst>
                  <a:gd name="T0" fmla="*/ 7 w 19"/>
                  <a:gd name="T1" fmla="*/ 0 h 12"/>
                  <a:gd name="T2" fmla="*/ 0 w 19"/>
                  <a:gd name="T3" fmla="*/ 4 h 12"/>
                  <a:gd name="T4" fmla="*/ 9 w 19"/>
                  <a:gd name="T5" fmla="*/ 8 h 12"/>
                  <a:gd name="T6" fmla="*/ 17 w 19"/>
                  <a:gd name="T7" fmla="*/ 12 h 12"/>
                  <a:gd name="T8" fmla="*/ 19 w 19"/>
                  <a:gd name="T9" fmla="*/ 4 h 12"/>
                  <a:gd name="T10" fmla="*/ 15 w 19"/>
                  <a:gd name="T11" fmla="*/ 0 h 12"/>
                  <a:gd name="T12" fmla="*/ 7 w 19"/>
                  <a:gd name="T1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" h="12">
                    <a:moveTo>
                      <a:pt x="7" y="0"/>
                    </a:moveTo>
                    <a:lnTo>
                      <a:pt x="0" y="4"/>
                    </a:lnTo>
                    <a:lnTo>
                      <a:pt x="9" y="8"/>
                    </a:lnTo>
                    <a:lnTo>
                      <a:pt x="17" y="12"/>
                    </a:lnTo>
                    <a:lnTo>
                      <a:pt x="19" y="4"/>
                    </a:lnTo>
                    <a:lnTo>
                      <a:pt x="15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697" name="Freeform 623">
                <a:extLst>
                  <a:ext uri="{FF2B5EF4-FFF2-40B4-BE49-F238E27FC236}">
                    <a16:creationId xmlns:a16="http://schemas.microsoft.com/office/drawing/2014/main" xmlns="" id="{9F9BB36F-5A34-4E2D-B753-8ECE0CDDB3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24525" y="1858963"/>
                <a:ext cx="50800" cy="36513"/>
              </a:xfrm>
              <a:custGeom>
                <a:avLst/>
                <a:gdLst>
                  <a:gd name="T0" fmla="*/ 28 w 32"/>
                  <a:gd name="T1" fmla="*/ 0 h 23"/>
                  <a:gd name="T2" fmla="*/ 21 w 32"/>
                  <a:gd name="T3" fmla="*/ 6 h 23"/>
                  <a:gd name="T4" fmla="*/ 13 w 32"/>
                  <a:gd name="T5" fmla="*/ 6 h 23"/>
                  <a:gd name="T6" fmla="*/ 11 w 32"/>
                  <a:gd name="T7" fmla="*/ 13 h 23"/>
                  <a:gd name="T8" fmla="*/ 0 w 32"/>
                  <a:gd name="T9" fmla="*/ 13 h 23"/>
                  <a:gd name="T10" fmla="*/ 9 w 32"/>
                  <a:gd name="T11" fmla="*/ 23 h 23"/>
                  <a:gd name="T12" fmla="*/ 17 w 32"/>
                  <a:gd name="T13" fmla="*/ 21 h 23"/>
                  <a:gd name="T14" fmla="*/ 28 w 32"/>
                  <a:gd name="T15" fmla="*/ 21 h 23"/>
                  <a:gd name="T16" fmla="*/ 26 w 32"/>
                  <a:gd name="T17" fmla="*/ 15 h 23"/>
                  <a:gd name="T18" fmla="*/ 32 w 32"/>
                  <a:gd name="T19" fmla="*/ 8 h 23"/>
                  <a:gd name="T20" fmla="*/ 28 w 32"/>
                  <a:gd name="T21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2" h="23">
                    <a:moveTo>
                      <a:pt x="28" y="0"/>
                    </a:moveTo>
                    <a:lnTo>
                      <a:pt x="21" y="6"/>
                    </a:lnTo>
                    <a:lnTo>
                      <a:pt x="13" y="6"/>
                    </a:lnTo>
                    <a:lnTo>
                      <a:pt x="11" y="13"/>
                    </a:lnTo>
                    <a:lnTo>
                      <a:pt x="0" y="13"/>
                    </a:lnTo>
                    <a:lnTo>
                      <a:pt x="9" y="23"/>
                    </a:lnTo>
                    <a:lnTo>
                      <a:pt x="17" y="21"/>
                    </a:lnTo>
                    <a:lnTo>
                      <a:pt x="28" y="21"/>
                    </a:lnTo>
                    <a:lnTo>
                      <a:pt x="26" y="15"/>
                    </a:lnTo>
                    <a:lnTo>
                      <a:pt x="32" y="8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698" name="Freeform 624">
                <a:extLst>
                  <a:ext uri="{FF2B5EF4-FFF2-40B4-BE49-F238E27FC236}">
                    <a16:creationId xmlns:a16="http://schemas.microsoft.com/office/drawing/2014/main" xmlns="" id="{964656CC-D59C-40BD-9A3E-9080B2EB01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45175" y="1795463"/>
                <a:ext cx="23813" cy="47625"/>
              </a:xfrm>
              <a:custGeom>
                <a:avLst/>
                <a:gdLst>
                  <a:gd name="T0" fmla="*/ 4 w 15"/>
                  <a:gd name="T1" fmla="*/ 0 h 30"/>
                  <a:gd name="T2" fmla="*/ 0 w 15"/>
                  <a:gd name="T3" fmla="*/ 7 h 30"/>
                  <a:gd name="T4" fmla="*/ 0 w 15"/>
                  <a:gd name="T5" fmla="*/ 19 h 30"/>
                  <a:gd name="T6" fmla="*/ 6 w 15"/>
                  <a:gd name="T7" fmla="*/ 21 h 30"/>
                  <a:gd name="T8" fmla="*/ 10 w 15"/>
                  <a:gd name="T9" fmla="*/ 30 h 30"/>
                  <a:gd name="T10" fmla="*/ 15 w 15"/>
                  <a:gd name="T11" fmla="*/ 21 h 30"/>
                  <a:gd name="T12" fmla="*/ 10 w 15"/>
                  <a:gd name="T13" fmla="*/ 15 h 30"/>
                  <a:gd name="T14" fmla="*/ 15 w 15"/>
                  <a:gd name="T15" fmla="*/ 7 h 30"/>
                  <a:gd name="T16" fmla="*/ 4 w 15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" h="30">
                    <a:moveTo>
                      <a:pt x="4" y="0"/>
                    </a:moveTo>
                    <a:lnTo>
                      <a:pt x="0" y="7"/>
                    </a:lnTo>
                    <a:lnTo>
                      <a:pt x="0" y="19"/>
                    </a:lnTo>
                    <a:lnTo>
                      <a:pt x="6" y="21"/>
                    </a:lnTo>
                    <a:lnTo>
                      <a:pt x="10" y="30"/>
                    </a:lnTo>
                    <a:lnTo>
                      <a:pt x="15" y="21"/>
                    </a:lnTo>
                    <a:lnTo>
                      <a:pt x="10" y="15"/>
                    </a:lnTo>
                    <a:lnTo>
                      <a:pt x="15" y="7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699" name="Freeform 625">
                <a:extLst>
                  <a:ext uri="{FF2B5EF4-FFF2-40B4-BE49-F238E27FC236}">
                    <a16:creationId xmlns:a16="http://schemas.microsoft.com/office/drawing/2014/main" xmlns="" id="{02E79E03-C862-454E-ABD1-2A8AD7EEC1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8963" y="1889125"/>
                <a:ext cx="55563" cy="73025"/>
              </a:xfrm>
              <a:custGeom>
                <a:avLst/>
                <a:gdLst>
                  <a:gd name="T0" fmla="*/ 27 w 35"/>
                  <a:gd name="T1" fmla="*/ 31 h 46"/>
                  <a:gd name="T2" fmla="*/ 35 w 35"/>
                  <a:gd name="T3" fmla="*/ 29 h 46"/>
                  <a:gd name="T4" fmla="*/ 33 w 35"/>
                  <a:gd name="T5" fmla="*/ 23 h 46"/>
                  <a:gd name="T6" fmla="*/ 35 w 35"/>
                  <a:gd name="T7" fmla="*/ 19 h 46"/>
                  <a:gd name="T8" fmla="*/ 33 w 35"/>
                  <a:gd name="T9" fmla="*/ 8 h 46"/>
                  <a:gd name="T10" fmla="*/ 27 w 35"/>
                  <a:gd name="T11" fmla="*/ 6 h 46"/>
                  <a:gd name="T12" fmla="*/ 27 w 35"/>
                  <a:gd name="T13" fmla="*/ 0 h 46"/>
                  <a:gd name="T14" fmla="*/ 15 w 35"/>
                  <a:gd name="T15" fmla="*/ 0 h 46"/>
                  <a:gd name="T16" fmla="*/ 17 w 35"/>
                  <a:gd name="T17" fmla="*/ 8 h 46"/>
                  <a:gd name="T18" fmla="*/ 10 w 35"/>
                  <a:gd name="T19" fmla="*/ 4 h 46"/>
                  <a:gd name="T20" fmla="*/ 4 w 35"/>
                  <a:gd name="T21" fmla="*/ 13 h 46"/>
                  <a:gd name="T22" fmla="*/ 15 w 35"/>
                  <a:gd name="T23" fmla="*/ 17 h 46"/>
                  <a:gd name="T24" fmla="*/ 4 w 35"/>
                  <a:gd name="T25" fmla="*/ 19 h 46"/>
                  <a:gd name="T26" fmla="*/ 0 w 35"/>
                  <a:gd name="T27" fmla="*/ 27 h 46"/>
                  <a:gd name="T28" fmla="*/ 8 w 35"/>
                  <a:gd name="T29" fmla="*/ 29 h 46"/>
                  <a:gd name="T30" fmla="*/ 2 w 35"/>
                  <a:gd name="T31" fmla="*/ 38 h 46"/>
                  <a:gd name="T32" fmla="*/ 8 w 35"/>
                  <a:gd name="T33" fmla="*/ 38 h 46"/>
                  <a:gd name="T34" fmla="*/ 8 w 35"/>
                  <a:gd name="T35" fmla="*/ 46 h 46"/>
                  <a:gd name="T36" fmla="*/ 12 w 35"/>
                  <a:gd name="T37" fmla="*/ 46 h 46"/>
                  <a:gd name="T38" fmla="*/ 15 w 35"/>
                  <a:gd name="T39" fmla="*/ 36 h 46"/>
                  <a:gd name="T40" fmla="*/ 25 w 35"/>
                  <a:gd name="T41" fmla="*/ 36 h 46"/>
                  <a:gd name="T42" fmla="*/ 27 w 35"/>
                  <a:gd name="T43" fmla="*/ 31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5" h="46">
                    <a:moveTo>
                      <a:pt x="27" y="31"/>
                    </a:moveTo>
                    <a:lnTo>
                      <a:pt x="35" y="29"/>
                    </a:lnTo>
                    <a:lnTo>
                      <a:pt x="33" y="23"/>
                    </a:lnTo>
                    <a:lnTo>
                      <a:pt x="35" y="19"/>
                    </a:lnTo>
                    <a:lnTo>
                      <a:pt x="33" y="8"/>
                    </a:lnTo>
                    <a:lnTo>
                      <a:pt x="27" y="6"/>
                    </a:lnTo>
                    <a:lnTo>
                      <a:pt x="27" y="0"/>
                    </a:lnTo>
                    <a:lnTo>
                      <a:pt x="15" y="0"/>
                    </a:lnTo>
                    <a:lnTo>
                      <a:pt x="17" y="8"/>
                    </a:lnTo>
                    <a:lnTo>
                      <a:pt x="10" y="4"/>
                    </a:lnTo>
                    <a:lnTo>
                      <a:pt x="4" y="13"/>
                    </a:lnTo>
                    <a:lnTo>
                      <a:pt x="15" y="17"/>
                    </a:lnTo>
                    <a:lnTo>
                      <a:pt x="4" y="19"/>
                    </a:lnTo>
                    <a:lnTo>
                      <a:pt x="0" y="27"/>
                    </a:lnTo>
                    <a:lnTo>
                      <a:pt x="8" y="29"/>
                    </a:lnTo>
                    <a:lnTo>
                      <a:pt x="2" y="38"/>
                    </a:lnTo>
                    <a:lnTo>
                      <a:pt x="8" y="38"/>
                    </a:lnTo>
                    <a:lnTo>
                      <a:pt x="8" y="46"/>
                    </a:lnTo>
                    <a:lnTo>
                      <a:pt x="12" y="46"/>
                    </a:lnTo>
                    <a:lnTo>
                      <a:pt x="15" y="36"/>
                    </a:lnTo>
                    <a:lnTo>
                      <a:pt x="25" y="36"/>
                    </a:lnTo>
                    <a:lnTo>
                      <a:pt x="27" y="31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00" name="Freeform 626">
                <a:extLst>
                  <a:ext uri="{FF2B5EF4-FFF2-40B4-BE49-F238E27FC236}">
                    <a16:creationId xmlns:a16="http://schemas.microsoft.com/office/drawing/2014/main" xmlns="" id="{8B09EEB4-DCE1-4151-810F-86EE481037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75325" y="1795463"/>
                <a:ext cx="12700" cy="11113"/>
              </a:xfrm>
              <a:custGeom>
                <a:avLst/>
                <a:gdLst>
                  <a:gd name="T0" fmla="*/ 0 w 8"/>
                  <a:gd name="T1" fmla="*/ 2 h 7"/>
                  <a:gd name="T2" fmla="*/ 2 w 8"/>
                  <a:gd name="T3" fmla="*/ 7 h 7"/>
                  <a:gd name="T4" fmla="*/ 8 w 8"/>
                  <a:gd name="T5" fmla="*/ 0 h 7"/>
                  <a:gd name="T6" fmla="*/ 0 w 8"/>
                  <a:gd name="T7" fmla="*/ 2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7">
                    <a:moveTo>
                      <a:pt x="0" y="2"/>
                    </a:moveTo>
                    <a:lnTo>
                      <a:pt x="2" y="7"/>
                    </a:lnTo>
                    <a:lnTo>
                      <a:pt x="8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01" name="Freeform 627">
                <a:extLst>
                  <a:ext uri="{FF2B5EF4-FFF2-40B4-BE49-F238E27FC236}">
                    <a16:creationId xmlns:a16="http://schemas.microsoft.com/office/drawing/2014/main" xmlns="" id="{E7293932-2FF3-4FEE-83E3-DEB821BA69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54688" y="1812925"/>
                <a:ext cx="17463" cy="19050"/>
              </a:xfrm>
              <a:custGeom>
                <a:avLst/>
                <a:gdLst>
                  <a:gd name="T0" fmla="*/ 5 w 5"/>
                  <a:gd name="T1" fmla="*/ 0 h 6"/>
                  <a:gd name="T2" fmla="*/ 0 w 5"/>
                  <a:gd name="T3" fmla="*/ 2 h 6"/>
                  <a:gd name="T4" fmla="*/ 0 w 5"/>
                  <a:gd name="T5" fmla="*/ 6 h 6"/>
                  <a:gd name="T6" fmla="*/ 5 w 5"/>
                  <a:gd name="T7" fmla="*/ 3 h 6"/>
                  <a:gd name="T8" fmla="*/ 5 w 5"/>
                  <a:gd name="T9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5" y="3"/>
                      <a:pt x="5" y="3"/>
                    </a:cubicBez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02" name="Freeform 628">
                <a:extLst>
                  <a:ext uri="{FF2B5EF4-FFF2-40B4-BE49-F238E27FC236}">
                    <a16:creationId xmlns:a16="http://schemas.microsoft.com/office/drawing/2014/main" xmlns="" id="{B4F105EC-7439-4C76-958C-D75BEBE3B6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81663" y="1971675"/>
                <a:ext cx="11113" cy="17463"/>
              </a:xfrm>
              <a:custGeom>
                <a:avLst/>
                <a:gdLst>
                  <a:gd name="T0" fmla="*/ 0 w 7"/>
                  <a:gd name="T1" fmla="*/ 11 h 11"/>
                  <a:gd name="T2" fmla="*/ 7 w 7"/>
                  <a:gd name="T3" fmla="*/ 7 h 11"/>
                  <a:gd name="T4" fmla="*/ 2 w 7"/>
                  <a:gd name="T5" fmla="*/ 0 h 11"/>
                  <a:gd name="T6" fmla="*/ 0 w 7"/>
                  <a:gd name="T7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11">
                    <a:moveTo>
                      <a:pt x="0" y="11"/>
                    </a:moveTo>
                    <a:lnTo>
                      <a:pt x="7" y="7"/>
                    </a:lnTo>
                    <a:lnTo>
                      <a:pt x="2" y="0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03" name="Freeform 629">
                <a:extLst>
                  <a:ext uri="{FF2B5EF4-FFF2-40B4-BE49-F238E27FC236}">
                    <a16:creationId xmlns:a16="http://schemas.microsoft.com/office/drawing/2014/main" xmlns="" id="{5A87BE3A-57FF-4A3E-B17B-D3E686D881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99113" y="1919288"/>
                <a:ext cx="36513" cy="55563"/>
              </a:xfrm>
              <a:custGeom>
                <a:avLst/>
                <a:gdLst>
                  <a:gd name="T0" fmla="*/ 15 w 23"/>
                  <a:gd name="T1" fmla="*/ 15 h 35"/>
                  <a:gd name="T2" fmla="*/ 23 w 23"/>
                  <a:gd name="T3" fmla="*/ 8 h 35"/>
                  <a:gd name="T4" fmla="*/ 21 w 23"/>
                  <a:gd name="T5" fmla="*/ 0 h 35"/>
                  <a:gd name="T6" fmla="*/ 10 w 23"/>
                  <a:gd name="T7" fmla="*/ 4 h 35"/>
                  <a:gd name="T8" fmla="*/ 10 w 23"/>
                  <a:gd name="T9" fmla="*/ 12 h 35"/>
                  <a:gd name="T10" fmla="*/ 0 w 23"/>
                  <a:gd name="T11" fmla="*/ 21 h 35"/>
                  <a:gd name="T12" fmla="*/ 0 w 23"/>
                  <a:gd name="T13" fmla="*/ 33 h 35"/>
                  <a:gd name="T14" fmla="*/ 4 w 23"/>
                  <a:gd name="T15" fmla="*/ 35 h 35"/>
                  <a:gd name="T16" fmla="*/ 15 w 23"/>
                  <a:gd name="T17" fmla="*/ 23 h 35"/>
                  <a:gd name="T18" fmla="*/ 15 w 23"/>
                  <a:gd name="T19" fmla="*/ 1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3" h="35">
                    <a:moveTo>
                      <a:pt x="15" y="15"/>
                    </a:moveTo>
                    <a:lnTo>
                      <a:pt x="23" y="8"/>
                    </a:lnTo>
                    <a:lnTo>
                      <a:pt x="21" y="0"/>
                    </a:lnTo>
                    <a:lnTo>
                      <a:pt x="10" y="4"/>
                    </a:lnTo>
                    <a:lnTo>
                      <a:pt x="10" y="12"/>
                    </a:lnTo>
                    <a:lnTo>
                      <a:pt x="0" y="21"/>
                    </a:lnTo>
                    <a:lnTo>
                      <a:pt x="0" y="33"/>
                    </a:lnTo>
                    <a:lnTo>
                      <a:pt x="4" y="35"/>
                    </a:lnTo>
                    <a:lnTo>
                      <a:pt x="15" y="23"/>
                    </a:lnTo>
                    <a:lnTo>
                      <a:pt x="15" y="15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04" name="Freeform 630">
                <a:extLst>
                  <a:ext uri="{FF2B5EF4-FFF2-40B4-BE49-F238E27FC236}">
                    <a16:creationId xmlns:a16="http://schemas.microsoft.com/office/drawing/2014/main" xmlns="" id="{ACA71D95-9BE2-4643-B908-C4DAFA4378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00638" y="2967038"/>
                <a:ext cx="12700" cy="14288"/>
              </a:xfrm>
              <a:custGeom>
                <a:avLst/>
                <a:gdLst>
                  <a:gd name="T0" fmla="*/ 6 w 8"/>
                  <a:gd name="T1" fmla="*/ 9 h 9"/>
                  <a:gd name="T2" fmla="*/ 8 w 8"/>
                  <a:gd name="T3" fmla="*/ 0 h 9"/>
                  <a:gd name="T4" fmla="*/ 0 w 8"/>
                  <a:gd name="T5" fmla="*/ 7 h 9"/>
                  <a:gd name="T6" fmla="*/ 6 w 8"/>
                  <a:gd name="T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9">
                    <a:moveTo>
                      <a:pt x="6" y="9"/>
                    </a:moveTo>
                    <a:lnTo>
                      <a:pt x="8" y="0"/>
                    </a:lnTo>
                    <a:lnTo>
                      <a:pt x="0" y="7"/>
                    </a:lnTo>
                    <a:lnTo>
                      <a:pt x="6" y="9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05" name="Freeform 631">
                <a:extLst>
                  <a:ext uri="{FF2B5EF4-FFF2-40B4-BE49-F238E27FC236}">
                    <a16:creationId xmlns:a16="http://schemas.microsoft.com/office/drawing/2014/main" xmlns="" id="{C2055FC6-18F8-4053-B0E3-B9C94F4BDF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6825" y="2790825"/>
                <a:ext cx="17463" cy="11113"/>
              </a:xfrm>
              <a:custGeom>
                <a:avLst/>
                <a:gdLst>
                  <a:gd name="T0" fmla="*/ 11 w 11"/>
                  <a:gd name="T1" fmla="*/ 5 h 7"/>
                  <a:gd name="T2" fmla="*/ 0 w 11"/>
                  <a:gd name="T3" fmla="*/ 0 h 7"/>
                  <a:gd name="T4" fmla="*/ 2 w 11"/>
                  <a:gd name="T5" fmla="*/ 7 h 7"/>
                  <a:gd name="T6" fmla="*/ 11 w 11"/>
                  <a:gd name="T7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" h="7">
                    <a:moveTo>
                      <a:pt x="11" y="5"/>
                    </a:moveTo>
                    <a:lnTo>
                      <a:pt x="0" y="0"/>
                    </a:lnTo>
                    <a:lnTo>
                      <a:pt x="2" y="7"/>
                    </a:lnTo>
                    <a:lnTo>
                      <a:pt x="11" y="5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06" name="Freeform 632">
                <a:extLst>
                  <a:ext uri="{FF2B5EF4-FFF2-40B4-BE49-F238E27FC236}">
                    <a16:creationId xmlns:a16="http://schemas.microsoft.com/office/drawing/2014/main" xmlns="" id="{0F7B5E0A-8B53-4729-86C1-05DE51ABD2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00638" y="2997200"/>
                <a:ext cx="15875" cy="17463"/>
              </a:xfrm>
              <a:custGeom>
                <a:avLst/>
                <a:gdLst>
                  <a:gd name="T0" fmla="*/ 0 w 5"/>
                  <a:gd name="T1" fmla="*/ 1 h 5"/>
                  <a:gd name="T2" fmla="*/ 3 w 5"/>
                  <a:gd name="T3" fmla="*/ 5 h 5"/>
                  <a:gd name="T4" fmla="*/ 5 w 5"/>
                  <a:gd name="T5" fmla="*/ 3 h 5"/>
                  <a:gd name="T6" fmla="*/ 3 w 5"/>
                  <a:gd name="T7" fmla="*/ 0 h 5"/>
                  <a:gd name="T8" fmla="*/ 0 w 5"/>
                  <a:gd name="T9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0" y="1"/>
                    </a:moveTo>
                    <a:cubicBezTo>
                      <a:pt x="3" y="5"/>
                      <a:pt x="3" y="5"/>
                      <a:pt x="3" y="5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07" name="Freeform 633">
                <a:extLst>
                  <a:ext uri="{FF2B5EF4-FFF2-40B4-BE49-F238E27FC236}">
                    <a16:creationId xmlns:a16="http://schemas.microsoft.com/office/drawing/2014/main" xmlns="" id="{8ADAEC7B-8045-4965-A18C-F138C447FD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83175" y="2768600"/>
                <a:ext cx="11113" cy="15875"/>
              </a:xfrm>
              <a:custGeom>
                <a:avLst/>
                <a:gdLst>
                  <a:gd name="T0" fmla="*/ 0 w 7"/>
                  <a:gd name="T1" fmla="*/ 0 h 10"/>
                  <a:gd name="T2" fmla="*/ 2 w 7"/>
                  <a:gd name="T3" fmla="*/ 10 h 10"/>
                  <a:gd name="T4" fmla="*/ 7 w 7"/>
                  <a:gd name="T5" fmla="*/ 4 h 10"/>
                  <a:gd name="T6" fmla="*/ 0 w 7"/>
                  <a:gd name="T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10">
                    <a:moveTo>
                      <a:pt x="0" y="0"/>
                    </a:moveTo>
                    <a:lnTo>
                      <a:pt x="2" y="10"/>
                    </a:lnTo>
                    <a:lnTo>
                      <a:pt x="7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08" name="Freeform 634">
                <a:extLst>
                  <a:ext uri="{FF2B5EF4-FFF2-40B4-BE49-F238E27FC236}">
                    <a16:creationId xmlns:a16="http://schemas.microsoft.com/office/drawing/2014/main" xmlns="" id="{755F2A73-E805-404B-942F-A89AAEFD1E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16513" y="2974975"/>
                <a:ext cx="6350" cy="12700"/>
              </a:xfrm>
              <a:custGeom>
                <a:avLst/>
                <a:gdLst>
                  <a:gd name="T0" fmla="*/ 4 w 4"/>
                  <a:gd name="T1" fmla="*/ 0 h 8"/>
                  <a:gd name="T2" fmla="*/ 0 w 4"/>
                  <a:gd name="T3" fmla="*/ 8 h 8"/>
                  <a:gd name="T4" fmla="*/ 4 w 4"/>
                  <a:gd name="T5" fmla="*/ 6 h 8"/>
                  <a:gd name="T6" fmla="*/ 4 w 4"/>
                  <a:gd name="T7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8">
                    <a:moveTo>
                      <a:pt x="4" y="0"/>
                    </a:moveTo>
                    <a:lnTo>
                      <a:pt x="0" y="8"/>
                    </a:lnTo>
                    <a:lnTo>
                      <a:pt x="4" y="6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09" name="Freeform 635">
                <a:extLst>
                  <a:ext uri="{FF2B5EF4-FFF2-40B4-BE49-F238E27FC236}">
                    <a16:creationId xmlns:a16="http://schemas.microsoft.com/office/drawing/2014/main" xmlns="" id="{30524D65-A4F0-439C-A5B4-584492ED6A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80000" y="2905125"/>
                <a:ext cx="9525" cy="15875"/>
              </a:xfrm>
              <a:custGeom>
                <a:avLst/>
                <a:gdLst>
                  <a:gd name="T0" fmla="*/ 0 w 3"/>
                  <a:gd name="T1" fmla="*/ 3 h 5"/>
                  <a:gd name="T2" fmla="*/ 3 w 3"/>
                  <a:gd name="T3" fmla="*/ 5 h 5"/>
                  <a:gd name="T4" fmla="*/ 3 w 3"/>
                  <a:gd name="T5" fmla="*/ 0 h 5"/>
                  <a:gd name="T6" fmla="*/ 0 w 3"/>
                  <a:gd name="T7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5">
                    <a:moveTo>
                      <a:pt x="0" y="3"/>
                    </a:moveTo>
                    <a:cubicBezTo>
                      <a:pt x="3" y="5"/>
                      <a:pt x="3" y="5"/>
                      <a:pt x="3" y="5"/>
                    </a:cubicBezTo>
                    <a:cubicBezTo>
                      <a:pt x="3" y="4"/>
                      <a:pt x="3" y="0"/>
                      <a:pt x="3" y="0"/>
                    </a:cubicBez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10" name="Freeform 636">
                <a:extLst>
                  <a:ext uri="{FF2B5EF4-FFF2-40B4-BE49-F238E27FC236}">
                    <a16:creationId xmlns:a16="http://schemas.microsoft.com/office/drawing/2014/main" xmlns="" id="{767BD1D8-2A9B-47E9-85FA-AC02B45EA6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3650" y="2881313"/>
                <a:ext cx="9525" cy="12700"/>
              </a:xfrm>
              <a:custGeom>
                <a:avLst/>
                <a:gdLst>
                  <a:gd name="T0" fmla="*/ 6 w 6"/>
                  <a:gd name="T1" fmla="*/ 4 h 8"/>
                  <a:gd name="T2" fmla="*/ 6 w 6"/>
                  <a:gd name="T3" fmla="*/ 0 h 8"/>
                  <a:gd name="T4" fmla="*/ 0 w 6"/>
                  <a:gd name="T5" fmla="*/ 6 h 8"/>
                  <a:gd name="T6" fmla="*/ 4 w 6"/>
                  <a:gd name="T7" fmla="*/ 8 h 8"/>
                  <a:gd name="T8" fmla="*/ 6 w 6"/>
                  <a:gd name="T9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8">
                    <a:moveTo>
                      <a:pt x="6" y="4"/>
                    </a:moveTo>
                    <a:lnTo>
                      <a:pt x="6" y="0"/>
                    </a:lnTo>
                    <a:lnTo>
                      <a:pt x="0" y="6"/>
                    </a:lnTo>
                    <a:lnTo>
                      <a:pt x="4" y="8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11" name="Freeform 637">
                <a:extLst>
                  <a:ext uri="{FF2B5EF4-FFF2-40B4-BE49-F238E27FC236}">
                    <a16:creationId xmlns:a16="http://schemas.microsoft.com/office/drawing/2014/main" xmlns="" id="{78201F51-E851-431C-BA1E-0043A5F802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83175" y="2944813"/>
                <a:ext cx="11113" cy="12700"/>
              </a:xfrm>
              <a:custGeom>
                <a:avLst/>
                <a:gdLst>
                  <a:gd name="T0" fmla="*/ 4 w 7"/>
                  <a:gd name="T1" fmla="*/ 8 h 8"/>
                  <a:gd name="T2" fmla="*/ 7 w 7"/>
                  <a:gd name="T3" fmla="*/ 0 h 8"/>
                  <a:gd name="T4" fmla="*/ 0 w 7"/>
                  <a:gd name="T5" fmla="*/ 2 h 8"/>
                  <a:gd name="T6" fmla="*/ 4 w 7"/>
                  <a:gd name="T7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8">
                    <a:moveTo>
                      <a:pt x="4" y="8"/>
                    </a:moveTo>
                    <a:lnTo>
                      <a:pt x="7" y="0"/>
                    </a:lnTo>
                    <a:lnTo>
                      <a:pt x="0" y="2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12" name="Freeform 638">
                <a:extLst>
                  <a:ext uri="{FF2B5EF4-FFF2-40B4-BE49-F238E27FC236}">
                    <a16:creationId xmlns:a16="http://schemas.microsoft.com/office/drawing/2014/main" xmlns="" id="{B8E995FF-BB23-48F8-9009-D82D5151F0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10163" y="2941638"/>
                <a:ext cx="9525" cy="25400"/>
              </a:xfrm>
              <a:custGeom>
                <a:avLst/>
                <a:gdLst>
                  <a:gd name="T0" fmla="*/ 1 w 3"/>
                  <a:gd name="T1" fmla="*/ 8 h 8"/>
                  <a:gd name="T2" fmla="*/ 3 w 3"/>
                  <a:gd name="T3" fmla="*/ 4 h 8"/>
                  <a:gd name="T4" fmla="*/ 0 w 3"/>
                  <a:gd name="T5" fmla="*/ 0 h 8"/>
                  <a:gd name="T6" fmla="*/ 1 w 3"/>
                  <a:gd name="T7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8">
                    <a:moveTo>
                      <a:pt x="1" y="8"/>
                    </a:move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0" y="0"/>
                      <a:pt x="0" y="0"/>
                    </a:cubicBezTo>
                    <a:lnTo>
                      <a:pt x="1" y="8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13" name="Freeform 639">
                <a:extLst>
                  <a:ext uri="{FF2B5EF4-FFF2-40B4-BE49-F238E27FC236}">
                    <a16:creationId xmlns:a16="http://schemas.microsoft.com/office/drawing/2014/main" xmlns="" id="{4AD30271-A58E-451A-A742-DBD16E197D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83175" y="2930525"/>
                <a:ext cx="11113" cy="4763"/>
              </a:xfrm>
              <a:custGeom>
                <a:avLst/>
                <a:gdLst>
                  <a:gd name="T0" fmla="*/ 4 w 7"/>
                  <a:gd name="T1" fmla="*/ 3 h 3"/>
                  <a:gd name="T2" fmla="*/ 7 w 7"/>
                  <a:gd name="T3" fmla="*/ 0 h 3"/>
                  <a:gd name="T4" fmla="*/ 0 w 7"/>
                  <a:gd name="T5" fmla="*/ 0 h 3"/>
                  <a:gd name="T6" fmla="*/ 4 w 7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3">
                    <a:moveTo>
                      <a:pt x="4" y="3"/>
                    </a:moveTo>
                    <a:lnTo>
                      <a:pt x="7" y="0"/>
                    </a:lnTo>
                    <a:lnTo>
                      <a:pt x="0" y="0"/>
                    </a:lnTo>
                    <a:lnTo>
                      <a:pt x="4" y="3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14" name="Freeform 640">
                <a:extLst>
                  <a:ext uri="{FF2B5EF4-FFF2-40B4-BE49-F238E27FC236}">
                    <a16:creationId xmlns:a16="http://schemas.microsoft.com/office/drawing/2014/main" xmlns="" id="{F2128DC2-F652-4BD5-BC49-9EF803BAAF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78463" y="2074863"/>
                <a:ext cx="17463" cy="33338"/>
              </a:xfrm>
              <a:custGeom>
                <a:avLst/>
                <a:gdLst>
                  <a:gd name="T0" fmla="*/ 9 w 11"/>
                  <a:gd name="T1" fmla="*/ 0 h 21"/>
                  <a:gd name="T2" fmla="*/ 0 w 11"/>
                  <a:gd name="T3" fmla="*/ 15 h 21"/>
                  <a:gd name="T4" fmla="*/ 0 w 11"/>
                  <a:gd name="T5" fmla="*/ 21 h 21"/>
                  <a:gd name="T6" fmla="*/ 11 w 11"/>
                  <a:gd name="T7" fmla="*/ 13 h 21"/>
                  <a:gd name="T8" fmla="*/ 9 w 11"/>
                  <a:gd name="T9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21">
                    <a:moveTo>
                      <a:pt x="9" y="0"/>
                    </a:moveTo>
                    <a:lnTo>
                      <a:pt x="0" y="15"/>
                    </a:lnTo>
                    <a:lnTo>
                      <a:pt x="0" y="21"/>
                    </a:lnTo>
                    <a:lnTo>
                      <a:pt x="11" y="13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15" name="Freeform 641">
                <a:extLst>
                  <a:ext uri="{FF2B5EF4-FFF2-40B4-BE49-F238E27FC236}">
                    <a16:creationId xmlns:a16="http://schemas.microsoft.com/office/drawing/2014/main" xmlns="" id="{4F5518C2-E7E7-4620-965E-84A5163A98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05438" y="2447925"/>
                <a:ext cx="41275" cy="23813"/>
              </a:xfrm>
              <a:custGeom>
                <a:avLst/>
                <a:gdLst>
                  <a:gd name="T0" fmla="*/ 7 w 26"/>
                  <a:gd name="T1" fmla="*/ 5 h 15"/>
                  <a:gd name="T2" fmla="*/ 0 w 26"/>
                  <a:gd name="T3" fmla="*/ 11 h 15"/>
                  <a:gd name="T4" fmla="*/ 9 w 26"/>
                  <a:gd name="T5" fmla="*/ 11 h 15"/>
                  <a:gd name="T6" fmla="*/ 11 w 26"/>
                  <a:gd name="T7" fmla="*/ 15 h 15"/>
                  <a:gd name="T8" fmla="*/ 15 w 26"/>
                  <a:gd name="T9" fmla="*/ 13 h 15"/>
                  <a:gd name="T10" fmla="*/ 26 w 26"/>
                  <a:gd name="T11" fmla="*/ 0 h 15"/>
                  <a:gd name="T12" fmla="*/ 19 w 26"/>
                  <a:gd name="T13" fmla="*/ 2 h 15"/>
                  <a:gd name="T14" fmla="*/ 7 w 26"/>
                  <a:gd name="T15" fmla="*/ 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6" h="15">
                    <a:moveTo>
                      <a:pt x="7" y="5"/>
                    </a:moveTo>
                    <a:lnTo>
                      <a:pt x="0" y="11"/>
                    </a:lnTo>
                    <a:lnTo>
                      <a:pt x="9" y="11"/>
                    </a:lnTo>
                    <a:lnTo>
                      <a:pt x="11" y="15"/>
                    </a:lnTo>
                    <a:lnTo>
                      <a:pt x="15" y="13"/>
                    </a:lnTo>
                    <a:lnTo>
                      <a:pt x="26" y="0"/>
                    </a:lnTo>
                    <a:lnTo>
                      <a:pt x="19" y="2"/>
                    </a:lnTo>
                    <a:lnTo>
                      <a:pt x="7" y="5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16" name="Freeform 642">
                <a:extLst>
                  <a:ext uri="{FF2B5EF4-FFF2-40B4-BE49-F238E27FC236}">
                    <a16:creationId xmlns:a16="http://schemas.microsoft.com/office/drawing/2014/main" xmlns="" id="{41D7ADD9-57ED-44EE-94E6-704578EAC2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49888" y="2362200"/>
                <a:ext cx="12700" cy="15875"/>
              </a:xfrm>
              <a:custGeom>
                <a:avLst/>
                <a:gdLst>
                  <a:gd name="T0" fmla="*/ 6 w 8"/>
                  <a:gd name="T1" fmla="*/ 2 h 10"/>
                  <a:gd name="T2" fmla="*/ 4 w 8"/>
                  <a:gd name="T3" fmla="*/ 0 h 10"/>
                  <a:gd name="T4" fmla="*/ 0 w 8"/>
                  <a:gd name="T5" fmla="*/ 6 h 10"/>
                  <a:gd name="T6" fmla="*/ 4 w 8"/>
                  <a:gd name="T7" fmla="*/ 10 h 10"/>
                  <a:gd name="T8" fmla="*/ 8 w 8"/>
                  <a:gd name="T9" fmla="*/ 8 h 10"/>
                  <a:gd name="T10" fmla="*/ 6 w 8"/>
                  <a:gd name="T11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" h="10">
                    <a:moveTo>
                      <a:pt x="6" y="2"/>
                    </a:moveTo>
                    <a:lnTo>
                      <a:pt x="4" y="0"/>
                    </a:lnTo>
                    <a:lnTo>
                      <a:pt x="0" y="6"/>
                    </a:lnTo>
                    <a:lnTo>
                      <a:pt x="4" y="10"/>
                    </a:lnTo>
                    <a:lnTo>
                      <a:pt x="8" y="8"/>
                    </a:lnTo>
                    <a:lnTo>
                      <a:pt x="6" y="2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17" name="Freeform 643">
                <a:extLst>
                  <a:ext uri="{FF2B5EF4-FFF2-40B4-BE49-F238E27FC236}">
                    <a16:creationId xmlns:a16="http://schemas.microsoft.com/office/drawing/2014/main" xmlns="" id="{398237FB-D7FE-462E-8099-3209424599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10163" y="2741613"/>
                <a:ext cx="12700" cy="9525"/>
              </a:xfrm>
              <a:custGeom>
                <a:avLst/>
                <a:gdLst>
                  <a:gd name="T0" fmla="*/ 6 w 8"/>
                  <a:gd name="T1" fmla="*/ 0 h 6"/>
                  <a:gd name="T2" fmla="*/ 0 w 8"/>
                  <a:gd name="T3" fmla="*/ 6 h 6"/>
                  <a:gd name="T4" fmla="*/ 8 w 8"/>
                  <a:gd name="T5" fmla="*/ 6 h 6"/>
                  <a:gd name="T6" fmla="*/ 6 w 8"/>
                  <a:gd name="T7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6">
                    <a:moveTo>
                      <a:pt x="6" y="0"/>
                    </a:moveTo>
                    <a:lnTo>
                      <a:pt x="0" y="6"/>
                    </a:lnTo>
                    <a:lnTo>
                      <a:pt x="8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18" name="Freeform 644">
                <a:extLst>
                  <a:ext uri="{FF2B5EF4-FFF2-40B4-BE49-F238E27FC236}">
                    <a16:creationId xmlns:a16="http://schemas.microsoft.com/office/drawing/2014/main" xmlns="" id="{3334909A-941F-4754-8A9B-497DCE5EF5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30800" y="3074988"/>
                <a:ext cx="9525" cy="12700"/>
              </a:xfrm>
              <a:custGeom>
                <a:avLst/>
                <a:gdLst>
                  <a:gd name="T0" fmla="*/ 0 w 6"/>
                  <a:gd name="T1" fmla="*/ 0 h 8"/>
                  <a:gd name="T2" fmla="*/ 0 w 6"/>
                  <a:gd name="T3" fmla="*/ 8 h 8"/>
                  <a:gd name="T4" fmla="*/ 6 w 6"/>
                  <a:gd name="T5" fmla="*/ 6 h 8"/>
                  <a:gd name="T6" fmla="*/ 0 w 6"/>
                  <a:gd name="T7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8">
                    <a:moveTo>
                      <a:pt x="0" y="0"/>
                    </a:moveTo>
                    <a:lnTo>
                      <a:pt x="0" y="8"/>
                    </a:lnTo>
                    <a:lnTo>
                      <a:pt x="6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19" name="Freeform 645">
                <a:extLst>
                  <a:ext uri="{FF2B5EF4-FFF2-40B4-BE49-F238E27FC236}">
                    <a16:creationId xmlns:a16="http://schemas.microsoft.com/office/drawing/2014/main" xmlns="" id="{972B6249-638B-4162-BFDC-8C41CC1D25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35600" y="2428875"/>
                <a:ext cx="23813" cy="15875"/>
              </a:xfrm>
              <a:custGeom>
                <a:avLst/>
                <a:gdLst>
                  <a:gd name="T0" fmla="*/ 15 w 15"/>
                  <a:gd name="T1" fmla="*/ 0 h 10"/>
                  <a:gd name="T2" fmla="*/ 4 w 15"/>
                  <a:gd name="T3" fmla="*/ 2 h 10"/>
                  <a:gd name="T4" fmla="*/ 0 w 15"/>
                  <a:gd name="T5" fmla="*/ 8 h 10"/>
                  <a:gd name="T6" fmla="*/ 7 w 15"/>
                  <a:gd name="T7" fmla="*/ 10 h 10"/>
                  <a:gd name="T8" fmla="*/ 15 w 15"/>
                  <a:gd name="T9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10">
                    <a:moveTo>
                      <a:pt x="15" y="0"/>
                    </a:moveTo>
                    <a:lnTo>
                      <a:pt x="4" y="2"/>
                    </a:lnTo>
                    <a:lnTo>
                      <a:pt x="0" y="8"/>
                    </a:lnTo>
                    <a:lnTo>
                      <a:pt x="7" y="10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20" name="Freeform 646">
                <a:extLst>
                  <a:ext uri="{FF2B5EF4-FFF2-40B4-BE49-F238E27FC236}">
                    <a16:creationId xmlns:a16="http://schemas.microsoft.com/office/drawing/2014/main" xmlns="" id="{D72AA098-7C5C-4790-A078-7D2EBD7B2A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65738" y="2605088"/>
                <a:ext cx="44450" cy="23813"/>
              </a:xfrm>
              <a:custGeom>
                <a:avLst/>
                <a:gdLst>
                  <a:gd name="T0" fmla="*/ 11 w 28"/>
                  <a:gd name="T1" fmla="*/ 10 h 15"/>
                  <a:gd name="T2" fmla="*/ 21 w 28"/>
                  <a:gd name="T3" fmla="*/ 12 h 15"/>
                  <a:gd name="T4" fmla="*/ 28 w 28"/>
                  <a:gd name="T5" fmla="*/ 4 h 15"/>
                  <a:gd name="T6" fmla="*/ 23 w 28"/>
                  <a:gd name="T7" fmla="*/ 0 h 15"/>
                  <a:gd name="T8" fmla="*/ 17 w 28"/>
                  <a:gd name="T9" fmla="*/ 0 h 15"/>
                  <a:gd name="T10" fmla="*/ 13 w 28"/>
                  <a:gd name="T11" fmla="*/ 4 h 15"/>
                  <a:gd name="T12" fmla="*/ 7 w 28"/>
                  <a:gd name="T13" fmla="*/ 4 h 15"/>
                  <a:gd name="T14" fmla="*/ 0 w 28"/>
                  <a:gd name="T15" fmla="*/ 15 h 15"/>
                  <a:gd name="T16" fmla="*/ 7 w 28"/>
                  <a:gd name="T17" fmla="*/ 15 h 15"/>
                  <a:gd name="T18" fmla="*/ 11 w 28"/>
                  <a:gd name="T19" fmla="*/ 1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5">
                    <a:moveTo>
                      <a:pt x="11" y="10"/>
                    </a:moveTo>
                    <a:lnTo>
                      <a:pt x="21" y="12"/>
                    </a:lnTo>
                    <a:lnTo>
                      <a:pt x="28" y="4"/>
                    </a:lnTo>
                    <a:lnTo>
                      <a:pt x="23" y="0"/>
                    </a:lnTo>
                    <a:lnTo>
                      <a:pt x="17" y="0"/>
                    </a:lnTo>
                    <a:lnTo>
                      <a:pt x="13" y="4"/>
                    </a:lnTo>
                    <a:lnTo>
                      <a:pt x="7" y="4"/>
                    </a:lnTo>
                    <a:lnTo>
                      <a:pt x="0" y="15"/>
                    </a:lnTo>
                    <a:lnTo>
                      <a:pt x="7" y="15"/>
                    </a:lnTo>
                    <a:lnTo>
                      <a:pt x="11" y="10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21" name="Freeform 647">
                <a:extLst>
                  <a:ext uri="{FF2B5EF4-FFF2-40B4-BE49-F238E27FC236}">
                    <a16:creationId xmlns:a16="http://schemas.microsoft.com/office/drawing/2014/main" xmlns="" id="{84B7D8F1-E301-4510-B946-F0EFEF13F2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32400" y="2620963"/>
                <a:ext cx="17463" cy="14288"/>
              </a:xfrm>
              <a:custGeom>
                <a:avLst/>
                <a:gdLst>
                  <a:gd name="T0" fmla="*/ 5 w 5"/>
                  <a:gd name="T1" fmla="*/ 3 h 4"/>
                  <a:gd name="T2" fmla="*/ 4 w 5"/>
                  <a:gd name="T3" fmla="*/ 0 h 4"/>
                  <a:gd name="T4" fmla="*/ 0 w 5"/>
                  <a:gd name="T5" fmla="*/ 0 h 4"/>
                  <a:gd name="T6" fmla="*/ 4 w 5"/>
                  <a:gd name="T7" fmla="*/ 4 h 4"/>
                  <a:gd name="T8" fmla="*/ 5 w 5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4">
                    <a:moveTo>
                      <a:pt x="5" y="3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5" y="3"/>
                      <a:pt x="5" y="3"/>
                    </a:cubicBez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22" name="Freeform 648">
                <a:extLst>
                  <a:ext uri="{FF2B5EF4-FFF2-40B4-BE49-F238E27FC236}">
                    <a16:creationId xmlns:a16="http://schemas.microsoft.com/office/drawing/2014/main" xmlns="" id="{CFD4C1AB-6AAD-4C56-95A6-802D00FC6B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30800" y="2735263"/>
                <a:ext cx="12700" cy="15875"/>
              </a:xfrm>
              <a:custGeom>
                <a:avLst/>
                <a:gdLst>
                  <a:gd name="T0" fmla="*/ 8 w 8"/>
                  <a:gd name="T1" fmla="*/ 6 h 10"/>
                  <a:gd name="T2" fmla="*/ 6 w 8"/>
                  <a:gd name="T3" fmla="*/ 0 h 10"/>
                  <a:gd name="T4" fmla="*/ 0 w 8"/>
                  <a:gd name="T5" fmla="*/ 0 h 10"/>
                  <a:gd name="T6" fmla="*/ 0 w 8"/>
                  <a:gd name="T7" fmla="*/ 10 h 10"/>
                  <a:gd name="T8" fmla="*/ 8 w 8"/>
                  <a:gd name="T9" fmla="*/ 6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10">
                    <a:moveTo>
                      <a:pt x="8" y="6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10"/>
                    </a:lnTo>
                    <a:lnTo>
                      <a:pt x="8" y="6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23" name="Freeform 649">
                <a:extLst>
                  <a:ext uri="{FF2B5EF4-FFF2-40B4-BE49-F238E27FC236}">
                    <a16:creationId xmlns:a16="http://schemas.microsoft.com/office/drawing/2014/main" xmlns="" id="{4AB2B025-453B-49FF-9533-74310B4902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46688" y="2638425"/>
                <a:ext cx="15875" cy="19050"/>
              </a:xfrm>
              <a:custGeom>
                <a:avLst/>
                <a:gdLst>
                  <a:gd name="T0" fmla="*/ 3 w 5"/>
                  <a:gd name="T1" fmla="*/ 6 h 6"/>
                  <a:gd name="T2" fmla="*/ 5 w 5"/>
                  <a:gd name="T3" fmla="*/ 4 h 6"/>
                  <a:gd name="T4" fmla="*/ 4 w 5"/>
                  <a:gd name="T5" fmla="*/ 0 h 6"/>
                  <a:gd name="T6" fmla="*/ 0 w 5"/>
                  <a:gd name="T7" fmla="*/ 4 h 6"/>
                  <a:gd name="T8" fmla="*/ 3 w 5"/>
                  <a:gd name="T9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3" y="6"/>
                    </a:moveTo>
                    <a:cubicBezTo>
                      <a:pt x="5" y="4"/>
                      <a:pt x="5" y="4"/>
                      <a:pt x="5" y="4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0" y="4"/>
                      <a:pt x="0" y="4"/>
                    </a:cubicBezTo>
                    <a:lnTo>
                      <a:pt x="3" y="6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24" name="Freeform 650">
                <a:extLst>
                  <a:ext uri="{FF2B5EF4-FFF2-40B4-BE49-F238E27FC236}">
                    <a16:creationId xmlns:a16="http://schemas.microsoft.com/office/drawing/2014/main" xmlns="" id="{B780FEC1-4C1C-4496-83EF-C7D35AA9EA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62563" y="2584450"/>
                <a:ext cx="30163" cy="17463"/>
              </a:xfrm>
              <a:custGeom>
                <a:avLst/>
                <a:gdLst>
                  <a:gd name="T0" fmla="*/ 19 w 19"/>
                  <a:gd name="T1" fmla="*/ 4 h 11"/>
                  <a:gd name="T2" fmla="*/ 13 w 19"/>
                  <a:gd name="T3" fmla="*/ 0 h 11"/>
                  <a:gd name="T4" fmla="*/ 0 w 19"/>
                  <a:gd name="T5" fmla="*/ 11 h 11"/>
                  <a:gd name="T6" fmla="*/ 11 w 19"/>
                  <a:gd name="T7" fmla="*/ 11 h 11"/>
                  <a:gd name="T8" fmla="*/ 19 w 19"/>
                  <a:gd name="T9" fmla="*/ 4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11">
                    <a:moveTo>
                      <a:pt x="19" y="4"/>
                    </a:moveTo>
                    <a:lnTo>
                      <a:pt x="13" y="0"/>
                    </a:lnTo>
                    <a:lnTo>
                      <a:pt x="0" y="11"/>
                    </a:lnTo>
                    <a:lnTo>
                      <a:pt x="11" y="11"/>
                    </a:lnTo>
                    <a:lnTo>
                      <a:pt x="19" y="4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25" name="Freeform 651">
                <a:extLst>
                  <a:ext uri="{FF2B5EF4-FFF2-40B4-BE49-F238E27FC236}">
                    <a16:creationId xmlns:a16="http://schemas.microsoft.com/office/drawing/2014/main" xmlns="" id="{2EE47ED5-A072-4333-AA72-E5A1808C9D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99138" y="1839913"/>
                <a:ext cx="9525" cy="15875"/>
              </a:xfrm>
              <a:custGeom>
                <a:avLst/>
                <a:gdLst>
                  <a:gd name="T0" fmla="*/ 2 w 6"/>
                  <a:gd name="T1" fmla="*/ 0 h 10"/>
                  <a:gd name="T2" fmla="*/ 0 w 6"/>
                  <a:gd name="T3" fmla="*/ 10 h 10"/>
                  <a:gd name="T4" fmla="*/ 6 w 6"/>
                  <a:gd name="T5" fmla="*/ 8 h 10"/>
                  <a:gd name="T6" fmla="*/ 2 w 6"/>
                  <a:gd name="T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10">
                    <a:moveTo>
                      <a:pt x="2" y="0"/>
                    </a:moveTo>
                    <a:lnTo>
                      <a:pt x="0" y="10"/>
                    </a:lnTo>
                    <a:lnTo>
                      <a:pt x="6" y="8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26" name="Freeform 652">
                <a:extLst>
                  <a:ext uri="{FF2B5EF4-FFF2-40B4-BE49-F238E27FC236}">
                    <a16:creationId xmlns:a16="http://schemas.microsoft.com/office/drawing/2014/main" xmlns="" id="{9E4D13C4-02CF-4DE7-80C4-38064B76F7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08688" y="1689100"/>
                <a:ext cx="15875" cy="17463"/>
              </a:xfrm>
              <a:custGeom>
                <a:avLst/>
                <a:gdLst>
                  <a:gd name="T0" fmla="*/ 0 w 10"/>
                  <a:gd name="T1" fmla="*/ 2 h 11"/>
                  <a:gd name="T2" fmla="*/ 6 w 10"/>
                  <a:gd name="T3" fmla="*/ 11 h 11"/>
                  <a:gd name="T4" fmla="*/ 8 w 10"/>
                  <a:gd name="T5" fmla="*/ 9 h 11"/>
                  <a:gd name="T6" fmla="*/ 10 w 10"/>
                  <a:gd name="T7" fmla="*/ 4 h 11"/>
                  <a:gd name="T8" fmla="*/ 8 w 10"/>
                  <a:gd name="T9" fmla="*/ 0 h 11"/>
                  <a:gd name="T10" fmla="*/ 0 w 10"/>
                  <a:gd name="T11" fmla="*/ 2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11">
                    <a:moveTo>
                      <a:pt x="0" y="2"/>
                    </a:moveTo>
                    <a:lnTo>
                      <a:pt x="6" y="11"/>
                    </a:lnTo>
                    <a:lnTo>
                      <a:pt x="8" y="9"/>
                    </a:lnTo>
                    <a:lnTo>
                      <a:pt x="10" y="4"/>
                    </a:lnTo>
                    <a:lnTo>
                      <a:pt x="8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27" name="Freeform 653">
                <a:extLst>
                  <a:ext uri="{FF2B5EF4-FFF2-40B4-BE49-F238E27FC236}">
                    <a16:creationId xmlns:a16="http://schemas.microsoft.com/office/drawing/2014/main" xmlns="" id="{44316070-0702-4141-AEC3-318EFE315A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45200" y="1670050"/>
                <a:ext cx="12700" cy="6350"/>
              </a:xfrm>
              <a:custGeom>
                <a:avLst/>
                <a:gdLst>
                  <a:gd name="T0" fmla="*/ 6 w 8"/>
                  <a:gd name="T1" fmla="*/ 4 h 4"/>
                  <a:gd name="T2" fmla="*/ 8 w 8"/>
                  <a:gd name="T3" fmla="*/ 0 h 4"/>
                  <a:gd name="T4" fmla="*/ 4 w 8"/>
                  <a:gd name="T5" fmla="*/ 0 h 4"/>
                  <a:gd name="T6" fmla="*/ 0 w 8"/>
                  <a:gd name="T7" fmla="*/ 4 h 4"/>
                  <a:gd name="T8" fmla="*/ 6 w 8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4">
                    <a:moveTo>
                      <a:pt x="6" y="4"/>
                    </a:moveTo>
                    <a:lnTo>
                      <a:pt x="8" y="0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28" name="Freeform 654">
                <a:extLst>
                  <a:ext uri="{FF2B5EF4-FFF2-40B4-BE49-F238E27FC236}">
                    <a16:creationId xmlns:a16="http://schemas.microsoft.com/office/drawing/2014/main" xmlns="" id="{C484DFA9-140A-4225-8A44-D19EC72CA1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86350" y="1658938"/>
                <a:ext cx="1320800" cy="1538288"/>
              </a:xfrm>
              <a:custGeom>
                <a:avLst/>
                <a:gdLst>
                  <a:gd name="T0" fmla="*/ 254 w 832"/>
                  <a:gd name="T1" fmla="*/ 770 h 969"/>
                  <a:gd name="T2" fmla="*/ 256 w 832"/>
                  <a:gd name="T3" fmla="*/ 562 h 969"/>
                  <a:gd name="T4" fmla="*/ 323 w 832"/>
                  <a:gd name="T5" fmla="*/ 401 h 969"/>
                  <a:gd name="T6" fmla="*/ 394 w 832"/>
                  <a:gd name="T7" fmla="*/ 260 h 969"/>
                  <a:gd name="T8" fmla="*/ 472 w 832"/>
                  <a:gd name="T9" fmla="*/ 233 h 969"/>
                  <a:gd name="T10" fmla="*/ 503 w 832"/>
                  <a:gd name="T11" fmla="*/ 181 h 969"/>
                  <a:gd name="T12" fmla="*/ 610 w 832"/>
                  <a:gd name="T13" fmla="*/ 195 h 969"/>
                  <a:gd name="T14" fmla="*/ 673 w 832"/>
                  <a:gd name="T15" fmla="*/ 114 h 969"/>
                  <a:gd name="T16" fmla="*/ 777 w 832"/>
                  <a:gd name="T17" fmla="*/ 147 h 969"/>
                  <a:gd name="T18" fmla="*/ 813 w 832"/>
                  <a:gd name="T19" fmla="*/ 109 h 969"/>
                  <a:gd name="T20" fmla="*/ 775 w 832"/>
                  <a:gd name="T21" fmla="*/ 107 h 969"/>
                  <a:gd name="T22" fmla="*/ 832 w 832"/>
                  <a:gd name="T23" fmla="*/ 63 h 969"/>
                  <a:gd name="T24" fmla="*/ 777 w 832"/>
                  <a:gd name="T25" fmla="*/ 36 h 969"/>
                  <a:gd name="T26" fmla="*/ 735 w 832"/>
                  <a:gd name="T27" fmla="*/ 46 h 969"/>
                  <a:gd name="T28" fmla="*/ 710 w 832"/>
                  <a:gd name="T29" fmla="*/ 46 h 969"/>
                  <a:gd name="T30" fmla="*/ 710 w 832"/>
                  <a:gd name="T31" fmla="*/ 4 h 969"/>
                  <a:gd name="T32" fmla="*/ 687 w 832"/>
                  <a:gd name="T33" fmla="*/ 36 h 969"/>
                  <a:gd name="T34" fmla="*/ 664 w 832"/>
                  <a:gd name="T35" fmla="*/ 44 h 969"/>
                  <a:gd name="T36" fmla="*/ 629 w 832"/>
                  <a:gd name="T37" fmla="*/ 78 h 969"/>
                  <a:gd name="T38" fmla="*/ 610 w 832"/>
                  <a:gd name="T39" fmla="*/ 23 h 969"/>
                  <a:gd name="T40" fmla="*/ 591 w 832"/>
                  <a:gd name="T41" fmla="*/ 65 h 969"/>
                  <a:gd name="T42" fmla="*/ 560 w 832"/>
                  <a:gd name="T43" fmla="*/ 99 h 969"/>
                  <a:gd name="T44" fmla="*/ 518 w 832"/>
                  <a:gd name="T45" fmla="*/ 103 h 969"/>
                  <a:gd name="T46" fmla="*/ 484 w 832"/>
                  <a:gd name="T47" fmla="*/ 130 h 969"/>
                  <a:gd name="T48" fmla="*/ 459 w 832"/>
                  <a:gd name="T49" fmla="*/ 134 h 969"/>
                  <a:gd name="T50" fmla="*/ 446 w 832"/>
                  <a:gd name="T51" fmla="*/ 170 h 969"/>
                  <a:gd name="T52" fmla="*/ 413 w 832"/>
                  <a:gd name="T53" fmla="*/ 155 h 969"/>
                  <a:gd name="T54" fmla="*/ 386 w 832"/>
                  <a:gd name="T55" fmla="*/ 210 h 969"/>
                  <a:gd name="T56" fmla="*/ 396 w 832"/>
                  <a:gd name="T57" fmla="*/ 231 h 969"/>
                  <a:gd name="T58" fmla="*/ 365 w 832"/>
                  <a:gd name="T59" fmla="*/ 260 h 969"/>
                  <a:gd name="T60" fmla="*/ 340 w 832"/>
                  <a:gd name="T61" fmla="*/ 267 h 969"/>
                  <a:gd name="T62" fmla="*/ 331 w 832"/>
                  <a:gd name="T63" fmla="*/ 306 h 969"/>
                  <a:gd name="T64" fmla="*/ 329 w 832"/>
                  <a:gd name="T65" fmla="*/ 327 h 969"/>
                  <a:gd name="T66" fmla="*/ 287 w 832"/>
                  <a:gd name="T67" fmla="*/ 365 h 969"/>
                  <a:gd name="T68" fmla="*/ 264 w 832"/>
                  <a:gd name="T69" fmla="*/ 386 h 969"/>
                  <a:gd name="T70" fmla="*/ 264 w 832"/>
                  <a:gd name="T71" fmla="*/ 420 h 969"/>
                  <a:gd name="T72" fmla="*/ 256 w 832"/>
                  <a:gd name="T73" fmla="*/ 460 h 969"/>
                  <a:gd name="T74" fmla="*/ 239 w 832"/>
                  <a:gd name="T75" fmla="*/ 495 h 969"/>
                  <a:gd name="T76" fmla="*/ 199 w 832"/>
                  <a:gd name="T77" fmla="*/ 529 h 969"/>
                  <a:gd name="T78" fmla="*/ 160 w 832"/>
                  <a:gd name="T79" fmla="*/ 592 h 969"/>
                  <a:gd name="T80" fmla="*/ 210 w 832"/>
                  <a:gd name="T81" fmla="*/ 564 h 969"/>
                  <a:gd name="T82" fmla="*/ 176 w 832"/>
                  <a:gd name="T83" fmla="*/ 615 h 969"/>
                  <a:gd name="T84" fmla="*/ 136 w 832"/>
                  <a:gd name="T85" fmla="*/ 615 h 969"/>
                  <a:gd name="T86" fmla="*/ 132 w 832"/>
                  <a:gd name="T87" fmla="*/ 653 h 969"/>
                  <a:gd name="T88" fmla="*/ 92 w 832"/>
                  <a:gd name="T89" fmla="*/ 646 h 969"/>
                  <a:gd name="T90" fmla="*/ 86 w 832"/>
                  <a:gd name="T91" fmla="*/ 667 h 969"/>
                  <a:gd name="T92" fmla="*/ 74 w 832"/>
                  <a:gd name="T93" fmla="*/ 692 h 969"/>
                  <a:gd name="T94" fmla="*/ 21 w 832"/>
                  <a:gd name="T95" fmla="*/ 701 h 969"/>
                  <a:gd name="T96" fmla="*/ 55 w 832"/>
                  <a:gd name="T97" fmla="*/ 722 h 969"/>
                  <a:gd name="T98" fmla="*/ 11 w 832"/>
                  <a:gd name="T99" fmla="*/ 741 h 969"/>
                  <a:gd name="T100" fmla="*/ 51 w 832"/>
                  <a:gd name="T101" fmla="*/ 762 h 969"/>
                  <a:gd name="T102" fmla="*/ 97 w 832"/>
                  <a:gd name="T103" fmla="*/ 755 h 969"/>
                  <a:gd name="T104" fmla="*/ 30 w 832"/>
                  <a:gd name="T105" fmla="*/ 768 h 969"/>
                  <a:gd name="T106" fmla="*/ 7 w 832"/>
                  <a:gd name="T107" fmla="*/ 789 h 969"/>
                  <a:gd name="T108" fmla="*/ 42 w 832"/>
                  <a:gd name="T109" fmla="*/ 818 h 969"/>
                  <a:gd name="T110" fmla="*/ 42 w 832"/>
                  <a:gd name="T111" fmla="*/ 837 h 969"/>
                  <a:gd name="T112" fmla="*/ 15 w 832"/>
                  <a:gd name="T113" fmla="*/ 875 h 969"/>
                  <a:gd name="T114" fmla="*/ 63 w 832"/>
                  <a:gd name="T115" fmla="*/ 904 h 969"/>
                  <a:gd name="T116" fmla="*/ 67 w 832"/>
                  <a:gd name="T117" fmla="*/ 955 h 969"/>
                  <a:gd name="T118" fmla="*/ 122 w 832"/>
                  <a:gd name="T119" fmla="*/ 950 h 969"/>
                  <a:gd name="T120" fmla="*/ 168 w 832"/>
                  <a:gd name="T121" fmla="*/ 892 h 969"/>
                  <a:gd name="T122" fmla="*/ 193 w 832"/>
                  <a:gd name="T123" fmla="*/ 898 h 969"/>
                  <a:gd name="T124" fmla="*/ 210 w 832"/>
                  <a:gd name="T125" fmla="*/ 852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832" h="969">
                    <a:moveTo>
                      <a:pt x="245" y="908"/>
                    </a:moveTo>
                    <a:lnTo>
                      <a:pt x="250" y="900"/>
                    </a:lnTo>
                    <a:lnTo>
                      <a:pt x="247" y="875"/>
                    </a:lnTo>
                    <a:lnTo>
                      <a:pt x="241" y="864"/>
                    </a:lnTo>
                    <a:lnTo>
                      <a:pt x="245" y="856"/>
                    </a:lnTo>
                    <a:lnTo>
                      <a:pt x="252" y="854"/>
                    </a:lnTo>
                    <a:lnTo>
                      <a:pt x="247" y="845"/>
                    </a:lnTo>
                    <a:lnTo>
                      <a:pt x="250" y="841"/>
                    </a:lnTo>
                    <a:lnTo>
                      <a:pt x="262" y="839"/>
                    </a:lnTo>
                    <a:lnTo>
                      <a:pt x="266" y="833"/>
                    </a:lnTo>
                    <a:lnTo>
                      <a:pt x="264" y="824"/>
                    </a:lnTo>
                    <a:lnTo>
                      <a:pt x="271" y="812"/>
                    </a:lnTo>
                    <a:lnTo>
                      <a:pt x="264" y="804"/>
                    </a:lnTo>
                    <a:lnTo>
                      <a:pt x="262" y="785"/>
                    </a:lnTo>
                    <a:lnTo>
                      <a:pt x="254" y="770"/>
                    </a:lnTo>
                    <a:lnTo>
                      <a:pt x="256" y="762"/>
                    </a:lnTo>
                    <a:lnTo>
                      <a:pt x="273" y="755"/>
                    </a:lnTo>
                    <a:lnTo>
                      <a:pt x="275" y="743"/>
                    </a:lnTo>
                    <a:lnTo>
                      <a:pt x="277" y="734"/>
                    </a:lnTo>
                    <a:lnTo>
                      <a:pt x="264" y="718"/>
                    </a:lnTo>
                    <a:lnTo>
                      <a:pt x="252" y="711"/>
                    </a:lnTo>
                    <a:lnTo>
                      <a:pt x="252" y="697"/>
                    </a:lnTo>
                    <a:lnTo>
                      <a:pt x="254" y="682"/>
                    </a:lnTo>
                    <a:lnTo>
                      <a:pt x="252" y="665"/>
                    </a:lnTo>
                    <a:lnTo>
                      <a:pt x="247" y="653"/>
                    </a:lnTo>
                    <a:lnTo>
                      <a:pt x="252" y="640"/>
                    </a:lnTo>
                    <a:lnTo>
                      <a:pt x="247" y="619"/>
                    </a:lnTo>
                    <a:lnTo>
                      <a:pt x="245" y="598"/>
                    </a:lnTo>
                    <a:lnTo>
                      <a:pt x="247" y="579"/>
                    </a:lnTo>
                    <a:lnTo>
                      <a:pt x="256" y="562"/>
                    </a:lnTo>
                    <a:lnTo>
                      <a:pt x="266" y="558"/>
                    </a:lnTo>
                    <a:lnTo>
                      <a:pt x="277" y="560"/>
                    </a:lnTo>
                    <a:lnTo>
                      <a:pt x="291" y="560"/>
                    </a:lnTo>
                    <a:lnTo>
                      <a:pt x="298" y="550"/>
                    </a:lnTo>
                    <a:lnTo>
                      <a:pt x="296" y="535"/>
                    </a:lnTo>
                    <a:lnTo>
                      <a:pt x="294" y="529"/>
                    </a:lnTo>
                    <a:lnTo>
                      <a:pt x="294" y="518"/>
                    </a:lnTo>
                    <a:lnTo>
                      <a:pt x="308" y="485"/>
                    </a:lnTo>
                    <a:lnTo>
                      <a:pt x="308" y="466"/>
                    </a:lnTo>
                    <a:lnTo>
                      <a:pt x="312" y="447"/>
                    </a:lnTo>
                    <a:lnTo>
                      <a:pt x="317" y="436"/>
                    </a:lnTo>
                    <a:lnTo>
                      <a:pt x="317" y="424"/>
                    </a:lnTo>
                    <a:lnTo>
                      <a:pt x="310" y="418"/>
                    </a:lnTo>
                    <a:lnTo>
                      <a:pt x="310" y="409"/>
                    </a:lnTo>
                    <a:lnTo>
                      <a:pt x="323" y="401"/>
                    </a:lnTo>
                    <a:lnTo>
                      <a:pt x="338" y="399"/>
                    </a:lnTo>
                    <a:lnTo>
                      <a:pt x="344" y="392"/>
                    </a:lnTo>
                    <a:lnTo>
                      <a:pt x="344" y="384"/>
                    </a:lnTo>
                    <a:lnTo>
                      <a:pt x="356" y="365"/>
                    </a:lnTo>
                    <a:lnTo>
                      <a:pt x="367" y="348"/>
                    </a:lnTo>
                    <a:lnTo>
                      <a:pt x="371" y="340"/>
                    </a:lnTo>
                    <a:lnTo>
                      <a:pt x="367" y="327"/>
                    </a:lnTo>
                    <a:lnTo>
                      <a:pt x="363" y="321"/>
                    </a:lnTo>
                    <a:lnTo>
                      <a:pt x="363" y="302"/>
                    </a:lnTo>
                    <a:lnTo>
                      <a:pt x="367" y="300"/>
                    </a:lnTo>
                    <a:lnTo>
                      <a:pt x="371" y="294"/>
                    </a:lnTo>
                    <a:lnTo>
                      <a:pt x="375" y="283"/>
                    </a:lnTo>
                    <a:lnTo>
                      <a:pt x="379" y="279"/>
                    </a:lnTo>
                    <a:lnTo>
                      <a:pt x="386" y="267"/>
                    </a:lnTo>
                    <a:lnTo>
                      <a:pt x="394" y="260"/>
                    </a:lnTo>
                    <a:lnTo>
                      <a:pt x="405" y="265"/>
                    </a:lnTo>
                    <a:lnTo>
                      <a:pt x="409" y="269"/>
                    </a:lnTo>
                    <a:lnTo>
                      <a:pt x="413" y="267"/>
                    </a:lnTo>
                    <a:lnTo>
                      <a:pt x="419" y="262"/>
                    </a:lnTo>
                    <a:lnTo>
                      <a:pt x="415" y="254"/>
                    </a:lnTo>
                    <a:lnTo>
                      <a:pt x="419" y="248"/>
                    </a:lnTo>
                    <a:lnTo>
                      <a:pt x="419" y="244"/>
                    </a:lnTo>
                    <a:lnTo>
                      <a:pt x="421" y="239"/>
                    </a:lnTo>
                    <a:lnTo>
                      <a:pt x="415" y="229"/>
                    </a:lnTo>
                    <a:lnTo>
                      <a:pt x="419" y="227"/>
                    </a:lnTo>
                    <a:lnTo>
                      <a:pt x="432" y="227"/>
                    </a:lnTo>
                    <a:lnTo>
                      <a:pt x="440" y="223"/>
                    </a:lnTo>
                    <a:lnTo>
                      <a:pt x="453" y="225"/>
                    </a:lnTo>
                    <a:lnTo>
                      <a:pt x="461" y="231"/>
                    </a:lnTo>
                    <a:lnTo>
                      <a:pt x="472" y="233"/>
                    </a:lnTo>
                    <a:lnTo>
                      <a:pt x="476" y="237"/>
                    </a:lnTo>
                    <a:lnTo>
                      <a:pt x="480" y="235"/>
                    </a:lnTo>
                    <a:lnTo>
                      <a:pt x="484" y="237"/>
                    </a:lnTo>
                    <a:lnTo>
                      <a:pt x="484" y="227"/>
                    </a:lnTo>
                    <a:lnTo>
                      <a:pt x="480" y="220"/>
                    </a:lnTo>
                    <a:lnTo>
                      <a:pt x="482" y="208"/>
                    </a:lnTo>
                    <a:lnTo>
                      <a:pt x="488" y="204"/>
                    </a:lnTo>
                    <a:lnTo>
                      <a:pt x="486" y="195"/>
                    </a:lnTo>
                    <a:lnTo>
                      <a:pt x="480" y="193"/>
                    </a:lnTo>
                    <a:lnTo>
                      <a:pt x="478" y="185"/>
                    </a:lnTo>
                    <a:lnTo>
                      <a:pt x="488" y="187"/>
                    </a:lnTo>
                    <a:lnTo>
                      <a:pt x="497" y="185"/>
                    </a:lnTo>
                    <a:lnTo>
                      <a:pt x="501" y="183"/>
                    </a:lnTo>
                    <a:lnTo>
                      <a:pt x="501" y="183"/>
                    </a:lnTo>
                    <a:lnTo>
                      <a:pt x="503" y="181"/>
                    </a:lnTo>
                    <a:lnTo>
                      <a:pt x="505" y="183"/>
                    </a:lnTo>
                    <a:lnTo>
                      <a:pt x="509" y="181"/>
                    </a:lnTo>
                    <a:lnTo>
                      <a:pt x="507" y="174"/>
                    </a:lnTo>
                    <a:lnTo>
                      <a:pt x="507" y="168"/>
                    </a:lnTo>
                    <a:lnTo>
                      <a:pt x="513" y="162"/>
                    </a:lnTo>
                    <a:lnTo>
                      <a:pt x="522" y="164"/>
                    </a:lnTo>
                    <a:lnTo>
                      <a:pt x="528" y="172"/>
                    </a:lnTo>
                    <a:lnTo>
                      <a:pt x="545" y="187"/>
                    </a:lnTo>
                    <a:lnTo>
                      <a:pt x="549" y="195"/>
                    </a:lnTo>
                    <a:lnTo>
                      <a:pt x="555" y="206"/>
                    </a:lnTo>
                    <a:lnTo>
                      <a:pt x="566" y="210"/>
                    </a:lnTo>
                    <a:lnTo>
                      <a:pt x="585" y="210"/>
                    </a:lnTo>
                    <a:lnTo>
                      <a:pt x="595" y="202"/>
                    </a:lnTo>
                    <a:lnTo>
                      <a:pt x="601" y="195"/>
                    </a:lnTo>
                    <a:lnTo>
                      <a:pt x="610" y="195"/>
                    </a:lnTo>
                    <a:lnTo>
                      <a:pt x="624" y="204"/>
                    </a:lnTo>
                    <a:lnTo>
                      <a:pt x="633" y="206"/>
                    </a:lnTo>
                    <a:lnTo>
                      <a:pt x="637" y="197"/>
                    </a:lnTo>
                    <a:lnTo>
                      <a:pt x="643" y="193"/>
                    </a:lnTo>
                    <a:lnTo>
                      <a:pt x="650" y="187"/>
                    </a:lnTo>
                    <a:lnTo>
                      <a:pt x="656" y="189"/>
                    </a:lnTo>
                    <a:lnTo>
                      <a:pt x="664" y="183"/>
                    </a:lnTo>
                    <a:lnTo>
                      <a:pt x="666" y="179"/>
                    </a:lnTo>
                    <a:lnTo>
                      <a:pt x="664" y="170"/>
                    </a:lnTo>
                    <a:lnTo>
                      <a:pt x="660" y="160"/>
                    </a:lnTo>
                    <a:lnTo>
                      <a:pt x="662" y="137"/>
                    </a:lnTo>
                    <a:lnTo>
                      <a:pt x="664" y="130"/>
                    </a:lnTo>
                    <a:lnTo>
                      <a:pt x="660" y="124"/>
                    </a:lnTo>
                    <a:lnTo>
                      <a:pt x="666" y="122"/>
                    </a:lnTo>
                    <a:lnTo>
                      <a:pt x="673" y="114"/>
                    </a:lnTo>
                    <a:lnTo>
                      <a:pt x="671" y="107"/>
                    </a:lnTo>
                    <a:lnTo>
                      <a:pt x="681" y="105"/>
                    </a:lnTo>
                    <a:lnTo>
                      <a:pt x="692" y="107"/>
                    </a:lnTo>
                    <a:lnTo>
                      <a:pt x="698" y="105"/>
                    </a:lnTo>
                    <a:lnTo>
                      <a:pt x="696" y="101"/>
                    </a:lnTo>
                    <a:lnTo>
                      <a:pt x="704" y="95"/>
                    </a:lnTo>
                    <a:lnTo>
                      <a:pt x="721" y="93"/>
                    </a:lnTo>
                    <a:lnTo>
                      <a:pt x="729" y="99"/>
                    </a:lnTo>
                    <a:lnTo>
                      <a:pt x="740" y="111"/>
                    </a:lnTo>
                    <a:lnTo>
                      <a:pt x="744" y="118"/>
                    </a:lnTo>
                    <a:lnTo>
                      <a:pt x="754" y="120"/>
                    </a:lnTo>
                    <a:lnTo>
                      <a:pt x="767" y="122"/>
                    </a:lnTo>
                    <a:lnTo>
                      <a:pt x="769" y="128"/>
                    </a:lnTo>
                    <a:lnTo>
                      <a:pt x="777" y="137"/>
                    </a:lnTo>
                    <a:lnTo>
                      <a:pt x="777" y="147"/>
                    </a:lnTo>
                    <a:lnTo>
                      <a:pt x="769" y="158"/>
                    </a:lnTo>
                    <a:lnTo>
                      <a:pt x="771" y="174"/>
                    </a:lnTo>
                    <a:lnTo>
                      <a:pt x="775" y="174"/>
                    </a:lnTo>
                    <a:lnTo>
                      <a:pt x="775" y="160"/>
                    </a:lnTo>
                    <a:lnTo>
                      <a:pt x="788" y="149"/>
                    </a:lnTo>
                    <a:lnTo>
                      <a:pt x="796" y="147"/>
                    </a:lnTo>
                    <a:lnTo>
                      <a:pt x="803" y="139"/>
                    </a:lnTo>
                    <a:lnTo>
                      <a:pt x="803" y="126"/>
                    </a:lnTo>
                    <a:lnTo>
                      <a:pt x="809" y="126"/>
                    </a:lnTo>
                    <a:lnTo>
                      <a:pt x="817" y="130"/>
                    </a:lnTo>
                    <a:lnTo>
                      <a:pt x="823" y="124"/>
                    </a:lnTo>
                    <a:lnTo>
                      <a:pt x="821" y="116"/>
                    </a:lnTo>
                    <a:lnTo>
                      <a:pt x="821" y="116"/>
                    </a:lnTo>
                    <a:lnTo>
                      <a:pt x="819" y="114"/>
                    </a:lnTo>
                    <a:lnTo>
                      <a:pt x="813" y="109"/>
                    </a:lnTo>
                    <a:lnTo>
                      <a:pt x="811" y="109"/>
                    </a:lnTo>
                    <a:lnTo>
                      <a:pt x="809" y="111"/>
                    </a:lnTo>
                    <a:lnTo>
                      <a:pt x="807" y="116"/>
                    </a:lnTo>
                    <a:lnTo>
                      <a:pt x="805" y="114"/>
                    </a:lnTo>
                    <a:lnTo>
                      <a:pt x="803" y="107"/>
                    </a:lnTo>
                    <a:lnTo>
                      <a:pt x="798" y="107"/>
                    </a:lnTo>
                    <a:lnTo>
                      <a:pt x="798" y="114"/>
                    </a:lnTo>
                    <a:lnTo>
                      <a:pt x="798" y="122"/>
                    </a:lnTo>
                    <a:lnTo>
                      <a:pt x="794" y="120"/>
                    </a:lnTo>
                    <a:lnTo>
                      <a:pt x="792" y="114"/>
                    </a:lnTo>
                    <a:lnTo>
                      <a:pt x="786" y="118"/>
                    </a:lnTo>
                    <a:lnTo>
                      <a:pt x="784" y="122"/>
                    </a:lnTo>
                    <a:lnTo>
                      <a:pt x="782" y="116"/>
                    </a:lnTo>
                    <a:lnTo>
                      <a:pt x="779" y="107"/>
                    </a:lnTo>
                    <a:lnTo>
                      <a:pt x="775" y="107"/>
                    </a:lnTo>
                    <a:lnTo>
                      <a:pt x="773" y="97"/>
                    </a:lnTo>
                    <a:lnTo>
                      <a:pt x="769" y="95"/>
                    </a:lnTo>
                    <a:lnTo>
                      <a:pt x="763" y="97"/>
                    </a:lnTo>
                    <a:lnTo>
                      <a:pt x="756" y="95"/>
                    </a:lnTo>
                    <a:lnTo>
                      <a:pt x="746" y="93"/>
                    </a:lnTo>
                    <a:lnTo>
                      <a:pt x="742" y="86"/>
                    </a:lnTo>
                    <a:lnTo>
                      <a:pt x="744" y="84"/>
                    </a:lnTo>
                    <a:lnTo>
                      <a:pt x="756" y="88"/>
                    </a:lnTo>
                    <a:lnTo>
                      <a:pt x="767" y="86"/>
                    </a:lnTo>
                    <a:lnTo>
                      <a:pt x="775" y="88"/>
                    </a:lnTo>
                    <a:lnTo>
                      <a:pt x="790" y="90"/>
                    </a:lnTo>
                    <a:lnTo>
                      <a:pt x="803" y="86"/>
                    </a:lnTo>
                    <a:lnTo>
                      <a:pt x="809" y="72"/>
                    </a:lnTo>
                    <a:lnTo>
                      <a:pt x="826" y="67"/>
                    </a:lnTo>
                    <a:lnTo>
                      <a:pt x="832" y="63"/>
                    </a:lnTo>
                    <a:lnTo>
                      <a:pt x="832" y="59"/>
                    </a:lnTo>
                    <a:lnTo>
                      <a:pt x="826" y="59"/>
                    </a:lnTo>
                    <a:lnTo>
                      <a:pt x="826" y="55"/>
                    </a:lnTo>
                    <a:lnTo>
                      <a:pt x="819" y="53"/>
                    </a:lnTo>
                    <a:lnTo>
                      <a:pt x="813" y="55"/>
                    </a:lnTo>
                    <a:lnTo>
                      <a:pt x="803" y="46"/>
                    </a:lnTo>
                    <a:lnTo>
                      <a:pt x="796" y="46"/>
                    </a:lnTo>
                    <a:lnTo>
                      <a:pt x="790" y="53"/>
                    </a:lnTo>
                    <a:lnTo>
                      <a:pt x="786" y="53"/>
                    </a:lnTo>
                    <a:lnTo>
                      <a:pt x="784" y="51"/>
                    </a:lnTo>
                    <a:lnTo>
                      <a:pt x="790" y="46"/>
                    </a:lnTo>
                    <a:lnTo>
                      <a:pt x="792" y="40"/>
                    </a:lnTo>
                    <a:lnTo>
                      <a:pt x="784" y="38"/>
                    </a:lnTo>
                    <a:lnTo>
                      <a:pt x="782" y="36"/>
                    </a:lnTo>
                    <a:lnTo>
                      <a:pt x="777" y="36"/>
                    </a:lnTo>
                    <a:lnTo>
                      <a:pt x="771" y="44"/>
                    </a:lnTo>
                    <a:lnTo>
                      <a:pt x="769" y="44"/>
                    </a:lnTo>
                    <a:lnTo>
                      <a:pt x="769" y="38"/>
                    </a:lnTo>
                    <a:lnTo>
                      <a:pt x="765" y="38"/>
                    </a:lnTo>
                    <a:lnTo>
                      <a:pt x="763" y="44"/>
                    </a:lnTo>
                    <a:lnTo>
                      <a:pt x="759" y="44"/>
                    </a:lnTo>
                    <a:lnTo>
                      <a:pt x="756" y="40"/>
                    </a:lnTo>
                    <a:lnTo>
                      <a:pt x="763" y="36"/>
                    </a:lnTo>
                    <a:lnTo>
                      <a:pt x="763" y="30"/>
                    </a:lnTo>
                    <a:lnTo>
                      <a:pt x="754" y="25"/>
                    </a:lnTo>
                    <a:lnTo>
                      <a:pt x="748" y="25"/>
                    </a:lnTo>
                    <a:lnTo>
                      <a:pt x="742" y="30"/>
                    </a:lnTo>
                    <a:lnTo>
                      <a:pt x="742" y="40"/>
                    </a:lnTo>
                    <a:lnTo>
                      <a:pt x="735" y="42"/>
                    </a:lnTo>
                    <a:lnTo>
                      <a:pt x="735" y="46"/>
                    </a:lnTo>
                    <a:lnTo>
                      <a:pt x="740" y="57"/>
                    </a:lnTo>
                    <a:lnTo>
                      <a:pt x="740" y="63"/>
                    </a:lnTo>
                    <a:lnTo>
                      <a:pt x="735" y="67"/>
                    </a:lnTo>
                    <a:lnTo>
                      <a:pt x="731" y="59"/>
                    </a:lnTo>
                    <a:lnTo>
                      <a:pt x="727" y="59"/>
                    </a:lnTo>
                    <a:lnTo>
                      <a:pt x="725" y="61"/>
                    </a:lnTo>
                    <a:lnTo>
                      <a:pt x="719" y="61"/>
                    </a:lnTo>
                    <a:lnTo>
                      <a:pt x="708" y="65"/>
                    </a:lnTo>
                    <a:lnTo>
                      <a:pt x="717" y="55"/>
                    </a:lnTo>
                    <a:lnTo>
                      <a:pt x="723" y="53"/>
                    </a:lnTo>
                    <a:lnTo>
                      <a:pt x="727" y="44"/>
                    </a:lnTo>
                    <a:lnTo>
                      <a:pt x="725" y="40"/>
                    </a:lnTo>
                    <a:lnTo>
                      <a:pt x="723" y="42"/>
                    </a:lnTo>
                    <a:lnTo>
                      <a:pt x="715" y="48"/>
                    </a:lnTo>
                    <a:lnTo>
                      <a:pt x="710" y="46"/>
                    </a:lnTo>
                    <a:lnTo>
                      <a:pt x="710" y="42"/>
                    </a:lnTo>
                    <a:lnTo>
                      <a:pt x="717" y="38"/>
                    </a:lnTo>
                    <a:lnTo>
                      <a:pt x="717" y="34"/>
                    </a:lnTo>
                    <a:lnTo>
                      <a:pt x="708" y="34"/>
                    </a:lnTo>
                    <a:lnTo>
                      <a:pt x="708" y="30"/>
                    </a:lnTo>
                    <a:lnTo>
                      <a:pt x="715" y="28"/>
                    </a:lnTo>
                    <a:lnTo>
                      <a:pt x="717" y="30"/>
                    </a:lnTo>
                    <a:lnTo>
                      <a:pt x="725" y="30"/>
                    </a:lnTo>
                    <a:lnTo>
                      <a:pt x="729" y="17"/>
                    </a:lnTo>
                    <a:lnTo>
                      <a:pt x="729" y="13"/>
                    </a:lnTo>
                    <a:lnTo>
                      <a:pt x="721" y="15"/>
                    </a:lnTo>
                    <a:lnTo>
                      <a:pt x="717" y="13"/>
                    </a:lnTo>
                    <a:lnTo>
                      <a:pt x="719" y="7"/>
                    </a:lnTo>
                    <a:lnTo>
                      <a:pt x="717" y="0"/>
                    </a:lnTo>
                    <a:lnTo>
                      <a:pt x="710" y="4"/>
                    </a:lnTo>
                    <a:lnTo>
                      <a:pt x="706" y="4"/>
                    </a:lnTo>
                    <a:lnTo>
                      <a:pt x="702" y="0"/>
                    </a:lnTo>
                    <a:lnTo>
                      <a:pt x="696" y="7"/>
                    </a:lnTo>
                    <a:lnTo>
                      <a:pt x="696" y="11"/>
                    </a:lnTo>
                    <a:lnTo>
                      <a:pt x="700" y="17"/>
                    </a:lnTo>
                    <a:lnTo>
                      <a:pt x="698" y="21"/>
                    </a:lnTo>
                    <a:lnTo>
                      <a:pt x="694" y="21"/>
                    </a:lnTo>
                    <a:lnTo>
                      <a:pt x="687" y="13"/>
                    </a:lnTo>
                    <a:lnTo>
                      <a:pt x="683" y="17"/>
                    </a:lnTo>
                    <a:lnTo>
                      <a:pt x="681" y="23"/>
                    </a:lnTo>
                    <a:lnTo>
                      <a:pt x="683" y="25"/>
                    </a:lnTo>
                    <a:lnTo>
                      <a:pt x="689" y="28"/>
                    </a:lnTo>
                    <a:lnTo>
                      <a:pt x="694" y="30"/>
                    </a:lnTo>
                    <a:lnTo>
                      <a:pt x="692" y="34"/>
                    </a:lnTo>
                    <a:lnTo>
                      <a:pt x="687" y="36"/>
                    </a:lnTo>
                    <a:lnTo>
                      <a:pt x="687" y="40"/>
                    </a:lnTo>
                    <a:lnTo>
                      <a:pt x="683" y="42"/>
                    </a:lnTo>
                    <a:lnTo>
                      <a:pt x="683" y="48"/>
                    </a:lnTo>
                    <a:lnTo>
                      <a:pt x="683" y="51"/>
                    </a:lnTo>
                    <a:lnTo>
                      <a:pt x="679" y="55"/>
                    </a:lnTo>
                    <a:lnTo>
                      <a:pt x="681" y="63"/>
                    </a:lnTo>
                    <a:lnTo>
                      <a:pt x="679" y="65"/>
                    </a:lnTo>
                    <a:lnTo>
                      <a:pt x="675" y="61"/>
                    </a:lnTo>
                    <a:lnTo>
                      <a:pt x="671" y="65"/>
                    </a:lnTo>
                    <a:lnTo>
                      <a:pt x="668" y="67"/>
                    </a:lnTo>
                    <a:lnTo>
                      <a:pt x="662" y="72"/>
                    </a:lnTo>
                    <a:lnTo>
                      <a:pt x="662" y="63"/>
                    </a:lnTo>
                    <a:lnTo>
                      <a:pt x="668" y="48"/>
                    </a:lnTo>
                    <a:lnTo>
                      <a:pt x="662" y="46"/>
                    </a:lnTo>
                    <a:lnTo>
                      <a:pt x="664" y="44"/>
                    </a:lnTo>
                    <a:lnTo>
                      <a:pt x="668" y="38"/>
                    </a:lnTo>
                    <a:lnTo>
                      <a:pt x="668" y="25"/>
                    </a:lnTo>
                    <a:lnTo>
                      <a:pt x="666" y="21"/>
                    </a:lnTo>
                    <a:lnTo>
                      <a:pt x="662" y="23"/>
                    </a:lnTo>
                    <a:lnTo>
                      <a:pt x="652" y="40"/>
                    </a:lnTo>
                    <a:lnTo>
                      <a:pt x="652" y="48"/>
                    </a:lnTo>
                    <a:lnTo>
                      <a:pt x="641" y="63"/>
                    </a:lnTo>
                    <a:lnTo>
                      <a:pt x="639" y="74"/>
                    </a:lnTo>
                    <a:lnTo>
                      <a:pt x="641" y="78"/>
                    </a:lnTo>
                    <a:lnTo>
                      <a:pt x="639" y="86"/>
                    </a:lnTo>
                    <a:lnTo>
                      <a:pt x="629" y="97"/>
                    </a:lnTo>
                    <a:lnTo>
                      <a:pt x="622" y="101"/>
                    </a:lnTo>
                    <a:lnTo>
                      <a:pt x="622" y="93"/>
                    </a:lnTo>
                    <a:lnTo>
                      <a:pt x="620" y="88"/>
                    </a:lnTo>
                    <a:lnTo>
                      <a:pt x="629" y="78"/>
                    </a:lnTo>
                    <a:lnTo>
                      <a:pt x="627" y="69"/>
                    </a:lnTo>
                    <a:lnTo>
                      <a:pt x="629" y="65"/>
                    </a:lnTo>
                    <a:lnTo>
                      <a:pt x="627" y="57"/>
                    </a:lnTo>
                    <a:lnTo>
                      <a:pt x="637" y="44"/>
                    </a:lnTo>
                    <a:lnTo>
                      <a:pt x="639" y="36"/>
                    </a:lnTo>
                    <a:lnTo>
                      <a:pt x="641" y="34"/>
                    </a:lnTo>
                    <a:lnTo>
                      <a:pt x="641" y="30"/>
                    </a:lnTo>
                    <a:lnTo>
                      <a:pt x="635" y="30"/>
                    </a:lnTo>
                    <a:lnTo>
                      <a:pt x="629" y="23"/>
                    </a:lnTo>
                    <a:lnTo>
                      <a:pt x="624" y="23"/>
                    </a:lnTo>
                    <a:lnTo>
                      <a:pt x="627" y="32"/>
                    </a:lnTo>
                    <a:lnTo>
                      <a:pt x="620" y="36"/>
                    </a:lnTo>
                    <a:lnTo>
                      <a:pt x="620" y="30"/>
                    </a:lnTo>
                    <a:lnTo>
                      <a:pt x="616" y="23"/>
                    </a:lnTo>
                    <a:lnTo>
                      <a:pt x="610" y="23"/>
                    </a:lnTo>
                    <a:lnTo>
                      <a:pt x="604" y="25"/>
                    </a:lnTo>
                    <a:lnTo>
                      <a:pt x="606" y="36"/>
                    </a:lnTo>
                    <a:lnTo>
                      <a:pt x="601" y="40"/>
                    </a:lnTo>
                    <a:lnTo>
                      <a:pt x="599" y="36"/>
                    </a:lnTo>
                    <a:lnTo>
                      <a:pt x="595" y="34"/>
                    </a:lnTo>
                    <a:lnTo>
                      <a:pt x="591" y="36"/>
                    </a:lnTo>
                    <a:lnTo>
                      <a:pt x="593" y="40"/>
                    </a:lnTo>
                    <a:lnTo>
                      <a:pt x="601" y="46"/>
                    </a:lnTo>
                    <a:lnTo>
                      <a:pt x="604" y="53"/>
                    </a:lnTo>
                    <a:lnTo>
                      <a:pt x="601" y="55"/>
                    </a:lnTo>
                    <a:lnTo>
                      <a:pt x="597" y="51"/>
                    </a:lnTo>
                    <a:lnTo>
                      <a:pt x="593" y="55"/>
                    </a:lnTo>
                    <a:lnTo>
                      <a:pt x="591" y="61"/>
                    </a:lnTo>
                    <a:lnTo>
                      <a:pt x="595" y="63"/>
                    </a:lnTo>
                    <a:lnTo>
                      <a:pt x="591" y="65"/>
                    </a:lnTo>
                    <a:lnTo>
                      <a:pt x="585" y="61"/>
                    </a:lnTo>
                    <a:lnTo>
                      <a:pt x="581" y="61"/>
                    </a:lnTo>
                    <a:lnTo>
                      <a:pt x="576" y="69"/>
                    </a:lnTo>
                    <a:lnTo>
                      <a:pt x="570" y="72"/>
                    </a:lnTo>
                    <a:lnTo>
                      <a:pt x="570" y="76"/>
                    </a:lnTo>
                    <a:lnTo>
                      <a:pt x="574" y="78"/>
                    </a:lnTo>
                    <a:lnTo>
                      <a:pt x="566" y="82"/>
                    </a:lnTo>
                    <a:lnTo>
                      <a:pt x="566" y="88"/>
                    </a:lnTo>
                    <a:lnTo>
                      <a:pt x="572" y="95"/>
                    </a:lnTo>
                    <a:lnTo>
                      <a:pt x="566" y="101"/>
                    </a:lnTo>
                    <a:lnTo>
                      <a:pt x="572" y="103"/>
                    </a:lnTo>
                    <a:lnTo>
                      <a:pt x="576" y="105"/>
                    </a:lnTo>
                    <a:lnTo>
                      <a:pt x="572" y="109"/>
                    </a:lnTo>
                    <a:lnTo>
                      <a:pt x="562" y="109"/>
                    </a:lnTo>
                    <a:lnTo>
                      <a:pt x="560" y="99"/>
                    </a:lnTo>
                    <a:lnTo>
                      <a:pt x="555" y="97"/>
                    </a:lnTo>
                    <a:lnTo>
                      <a:pt x="560" y="90"/>
                    </a:lnTo>
                    <a:lnTo>
                      <a:pt x="553" y="88"/>
                    </a:lnTo>
                    <a:lnTo>
                      <a:pt x="545" y="88"/>
                    </a:lnTo>
                    <a:lnTo>
                      <a:pt x="537" y="88"/>
                    </a:lnTo>
                    <a:lnTo>
                      <a:pt x="524" y="78"/>
                    </a:lnTo>
                    <a:lnTo>
                      <a:pt x="520" y="78"/>
                    </a:lnTo>
                    <a:lnTo>
                      <a:pt x="516" y="84"/>
                    </a:lnTo>
                    <a:lnTo>
                      <a:pt x="513" y="78"/>
                    </a:lnTo>
                    <a:lnTo>
                      <a:pt x="507" y="84"/>
                    </a:lnTo>
                    <a:lnTo>
                      <a:pt x="499" y="84"/>
                    </a:lnTo>
                    <a:lnTo>
                      <a:pt x="499" y="88"/>
                    </a:lnTo>
                    <a:lnTo>
                      <a:pt x="507" y="99"/>
                    </a:lnTo>
                    <a:lnTo>
                      <a:pt x="513" y="99"/>
                    </a:lnTo>
                    <a:lnTo>
                      <a:pt x="518" y="103"/>
                    </a:lnTo>
                    <a:lnTo>
                      <a:pt x="528" y="103"/>
                    </a:lnTo>
                    <a:lnTo>
                      <a:pt x="524" y="111"/>
                    </a:lnTo>
                    <a:lnTo>
                      <a:pt x="524" y="118"/>
                    </a:lnTo>
                    <a:lnTo>
                      <a:pt x="530" y="128"/>
                    </a:lnTo>
                    <a:lnTo>
                      <a:pt x="528" y="132"/>
                    </a:lnTo>
                    <a:lnTo>
                      <a:pt x="524" y="128"/>
                    </a:lnTo>
                    <a:lnTo>
                      <a:pt x="518" y="120"/>
                    </a:lnTo>
                    <a:lnTo>
                      <a:pt x="511" y="116"/>
                    </a:lnTo>
                    <a:lnTo>
                      <a:pt x="507" y="111"/>
                    </a:lnTo>
                    <a:lnTo>
                      <a:pt x="505" y="118"/>
                    </a:lnTo>
                    <a:lnTo>
                      <a:pt x="499" y="124"/>
                    </a:lnTo>
                    <a:lnTo>
                      <a:pt x="497" y="114"/>
                    </a:lnTo>
                    <a:lnTo>
                      <a:pt x="490" y="120"/>
                    </a:lnTo>
                    <a:lnTo>
                      <a:pt x="490" y="124"/>
                    </a:lnTo>
                    <a:lnTo>
                      <a:pt x="484" y="130"/>
                    </a:lnTo>
                    <a:lnTo>
                      <a:pt x="484" y="137"/>
                    </a:lnTo>
                    <a:lnTo>
                      <a:pt x="493" y="141"/>
                    </a:lnTo>
                    <a:lnTo>
                      <a:pt x="497" y="147"/>
                    </a:lnTo>
                    <a:lnTo>
                      <a:pt x="490" y="147"/>
                    </a:lnTo>
                    <a:lnTo>
                      <a:pt x="486" y="143"/>
                    </a:lnTo>
                    <a:lnTo>
                      <a:pt x="480" y="151"/>
                    </a:lnTo>
                    <a:lnTo>
                      <a:pt x="478" y="158"/>
                    </a:lnTo>
                    <a:lnTo>
                      <a:pt x="469" y="164"/>
                    </a:lnTo>
                    <a:lnTo>
                      <a:pt x="469" y="160"/>
                    </a:lnTo>
                    <a:lnTo>
                      <a:pt x="476" y="155"/>
                    </a:lnTo>
                    <a:lnTo>
                      <a:pt x="474" y="149"/>
                    </a:lnTo>
                    <a:lnTo>
                      <a:pt x="480" y="139"/>
                    </a:lnTo>
                    <a:lnTo>
                      <a:pt x="476" y="116"/>
                    </a:lnTo>
                    <a:lnTo>
                      <a:pt x="469" y="120"/>
                    </a:lnTo>
                    <a:lnTo>
                      <a:pt x="459" y="134"/>
                    </a:lnTo>
                    <a:lnTo>
                      <a:pt x="459" y="145"/>
                    </a:lnTo>
                    <a:lnTo>
                      <a:pt x="461" y="149"/>
                    </a:lnTo>
                    <a:lnTo>
                      <a:pt x="455" y="155"/>
                    </a:lnTo>
                    <a:lnTo>
                      <a:pt x="453" y="149"/>
                    </a:lnTo>
                    <a:lnTo>
                      <a:pt x="457" y="141"/>
                    </a:lnTo>
                    <a:lnTo>
                      <a:pt x="455" y="128"/>
                    </a:lnTo>
                    <a:lnTo>
                      <a:pt x="451" y="128"/>
                    </a:lnTo>
                    <a:lnTo>
                      <a:pt x="442" y="132"/>
                    </a:lnTo>
                    <a:lnTo>
                      <a:pt x="436" y="143"/>
                    </a:lnTo>
                    <a:lnTo>
                      <a:pt x="440" y="151"/>
                    </a:lnTo>
                    <a:lnTo>
                      <a:pt x="440" y="158"/>
                    </a:lnTo>
                    <a:lnTo>
                      <a:pt x="451" y="166"/>
                    </a:lnTo>
                    <a:lnTo>
                      <a:pt x="455" y="172"/>
                    </a:lnTo>
                    <a:lnTo>
                      <a:pt x="451" y="181"/>
                    </a:lnTo>
                    <a:lnTo>
                      <a:pt x="446" y="170"/>
                    </a:lnTo>
                    <a:lnTo>
                      <a:pt x="438" y="166"/>
                    </a:lnTo>
                    <a:lnTo>
                      <a:pt x="432" y="151"/>
                    </a:lnTo>
                    <a:lnTo>
                      <a:pt x="430" y="149"/>
                    </a:lnTo>
                    <a:lnTo>
                      <a:pt x="419" y="153"/>
                    </a:lnTo>
                    <a:lnTo>
                      <a:pt x="417" y="158"/>
                    </a:lnTo>
                    <a:lnTo>
                      <a:pt x="430" y="166"/>
                    </a:lnTo>
                    <a:lnTo>
                      <a:pt x="434" y="168"/>
                    </a:lnTo>
                    <a:lnTo>
                      <a:pt x="436" y="170"/>
                    </a:lnTo>
                    <a:lnTo>
                      <a:pt x="430" y="170"/>
                    </a:lnTo>
                    <a:lnTo>
                      <a:pt x="421" y="172"/>
                    </a:lnTo>
                    <a:lnTo>
                      <a:pt x="428" y="181"/>
                    </a:lnTo>
                    <a:lnTo>
                      <a:pt x="419" y="174"/>
                    </a:lnTo>
                    <a:lnTo>
                      <a:pt x="417" y="164"/>
                    </a:lnTo>
                    <a:lnTo>
                      <a:pt x="415" y="162"/>
                    </a:lnTo>
                    <a:lnTo>
                      <a:pt x="413" y="155"/>
                    </a:lnTo>
                    <a:lnTo>
                      <a:pt x="409" y="160"/>
                    </a:lnTo>
                    <a:lnTo>
                      <a:pt x="407" y="170"/>
                    </a:lnTo>
                    <a:lnTo>
                      <a:pt x="411" y="174"/>
                    </a:lnTo>
                    <a:lnTo>
                      <a:pt x="409" y="185"/>
                    </a:lnTo>
                    <a:lnTo>
                      <a:pt x="402" y="181"/>
                    </a:lnTo>
                    <a:lnTo>
                      <a:pt x="396" y="183"/>
                    </a:lnTo>
                    <a:lnTo>
                      <a:pt x="390" y="191"/>
                    </a:lnTo>
                    <a:lnTo>
                      <a:pt x="390" y="193"/>
                    </a:lnTo>
                    <a:lnTo>
                      <a:pt x="396" y="191"/>
                    </a:lnTo>
                    <a:lnTo>
                      <a:pt x="400" y="197"/>
                    </a:lnTo>
                    <a:lnTo>
                      <a:pt x="394" y="199"/>
                    </a:lnTo>
                    <a:lnTo>
                      <a:pt x="390" y="202"/>
                    </a:lnTo>
                    <a:lnTo>
                      <a:pt x="394" y="206"/>
                    </a:lnTo>
                    <a:lnTo>
                      <a:pt x="392" y="210"/>
                    </a:lnTo>
                    <a:lnTo>
                      <a:pt x="386" y="210"/>
                    </a:lnTo>
                    <a:lnTo>
                      <a:pt x="386" y="214"/>
                    </a:lnTo>
                    <a:lnTo>
                      <a:pt x="388" y="216"/>
                    </a:lnTo>
                    <a:lnTo>
                      <a:pt x="382" y="216"/>
                    </a:lnTo>
                    <a:lnTo>
                      <a:pt x="379" y="212"/>
                    </a:lnTo>
                    <a:lnTo>
                      <a:pt x="373" y="214"/>
                    </a:lnTo>
                    <a:lnTo>
                      <a:pt x="369" y="220"/>
                    </a:lnTo>
                    <a:lnTo>
                      <a:pt x="369" y="225"/>
                    </a:lnTo>
                    <a:lnTo>
                      <a:pt x="367" y="227"/>
                    </a:lnTo>
                    <a:lnTo>
                      <a:pt x="358" y="227"/>
                    </a:lnTo>
                    <a:lnTo>
                      <a:pt x="354" y="235"/>
                    </a:lnTo>
                    <a:lnTo>
                      <a:pt x="363" y="237"/>
                    </a:lnTo>
                    <a:lnTo>
                      <a:pt x="379" y="233"/>
                    </a:lnTo>
                    <a:lnTo>
                      <a:pt x="384" y="235"/>
                    </a:lnTo>
                    <a:lnTo>
                      <a:pt x="392" y="231"/>
                    </a:lnTo>
                    <a:lnTo>
                      <a:pt x="396" y="231"/>
                    </a:lnTo>
                    <a:lnTo>
                      <a:pt x="396" y="237"/>
                    </a:lnTo>
                    <a:lnTo>
                      <a:pt x="392" y="241"/>
                    </a:lnTo>
                    <a:lnTo>
                      <a:pt x="390" y="254"/>
                    </a:lnTo>
                    <a:lnTo>
                      <a:pt x="388" y="256"/>
                    </a:lnTo>
                    <a:lnTo>
                      <a:pt x="384" y="252"/>
                    </a:lnTo>
                    <a:lnTo>
                      <a:pt x="384" y="246"/>
                    </a:lnTo>
                    <a:lnTo>
                      <a:pt x="377" y="248"/>
                    </a:lnTo>
                    <a:lnTo>
                      <a:pt x="373" y="244"/>
                    </a:lnTo>
                    <a:lnTo>
                      <a:pt x="365" y="244"/>
                    </a:lnTo>
                    <a:lnTo>
                      <a:pt x="369" y="248"/>
                    </a:lnTo>
                    <a:lnTo>
                      <a:pt x="365" y="252"/>
                    </a:lnTo>
                    <a:lnTo>
                      <a:pt x="361" y="248"/>
                    </a:lnTo>
                    <a:lnTo>
                      <a:pt x="354" y="250"/>
                    </a:lnTo>
                    <a:lnTo>
                      <a:pt x="361" y="254"/>
                    </a:lnTo>
                    <a:lnTo>
                      <a:pt x="365" y="260"/>
                    </a:lnTo>
                    <a:lnTo>
                      <a:pt x="361" y="260"/>
                    </a:lnTo>
                    <a:lnTo>
                      <a:pt x="358" y="265"/>
                    </a:lnTo>
                    <a:lnTo>
                      <a:pt x="358" y="271"/>
                    </a:lnTo>
                    <a:lnTo>
                      <a:pt x="356" y="275"/>
                    </a:lnTo>
                    <a:lnTo>
                      <a:pt x="354" y="269"/>
                    </a:lnTo>
                    <a:lnTo>
                      <a:pt x="354" y="262"/>
                    </a:lnTo>
                    <a:lnTo>
                      <a:pt x="348" y="254"/>
                    </a:lnTo>
                    <a:lnTo>
                      <a:pt x="342" y="260"/>
                    </a:lnTo>
                    <a:lnTo>
                      <a:pt x="338" y="262"/>
                    </a:lnTo>
                    <a:lnTo>
                      <a:pt x="333" y="256"/>
                    </a:lnTo>
                    <a:lnTo>
                      <a:pt x="335" y="254"/>
                    </a:lnTo>
                    <a:lnTo>
                      <a:pt x="331" y="254"/>
                    </a:lnTo>
                    <a:lnTo>
                      <a:pt x="325" y="260"/>
                    </a:lnTo>
                    <a:lnTo>
                      <a:pt x="331" y="267"/>
                    </a:lnTo>
                    <a:lnTo>
                      <a:pt x="340" y="267"/>
                    </a:lnTo>
                    <a:lnTo>
                      <a:pt x="346" y="271"/>
                    </a:lnTo>
                    <a:lnTo>
                      <a:pt x="342" y="277"/>
                    </a:lnTo>
                    <a:lnTo>
                      <a:pt x="327" y="279"/>
                    </a:lnTo>
                    <a:lnTo>
                      <a:pt x="325" y="275"/>
                    </a:lnTo>
                    <a:lnTo>
                      <a:pt x="319" y="277"/>
                    </a:lnTo>
                    <a:lnTo>
                      <a:pt x="315" y="283"/>
                    </a:lnTo>
                    <a:lnTo>
                      <a:pt x="321" y="288"/>
                    </a:lnTo>
                    <a:lnTo>
                      <a:pt x="315" y="296"/>
                    </a:lnTo>
                    <a:lnTo>
                      <a:pt x="321" y="294"/>
                    </a:lnTo>
                    <a:lnTo>
                      <a:pt x="329" y="285"/>
                    </a:lnTo>
                    <a:lnTo>
                      <a:pt x="335" y="285"/>
                    </a:lnTo>
                    <a:lnTo>
                      <a:pt x="340" y="292"/>
                    </a:lnTo>
                    <a:lnTo>
                      <a:pt x="329" y="292"/>
                    </a:lnTo>
                    <a:lnTo>
                      <a:pt x="327" y="300"/>
                    </a:lnTo>
                    <a:lnTo>
                      <a:pt x="331" y="306"/>
                    </a:lnTo>
                    <a:lnTo>
                      <a:pt x="340" y="311"/>
                    </a:lnTo>
                    <a:lnTo>
                      <a:pt x="340" y="317"/>
                    </a:lnTo>
                    <a:lnTo>
                      <a:pt x="333" y="313"/>
                    </a:lnTo>
                    <a:lnTo>
                      <a:pt x="329" y="313"/>
                    </a:lnTo>
                    <a:lnTo>
                      <a:pt x="323" y="306"/>
                    </a:lnTo>
                    <a:lnTo>
                      <a:pt x="319" y="306"/>
                    </a:lnTo>
                    <a:lnTo>
                      <a:pt x="312" y="311"/>
                    </a:lnTo>
                    <a:lnTo>
                      <a:pt x="319" y="317"/>
                    </a:lnTo>
                    <a:lnTo>
                      <a:pt x="310" y="317"/>
                    </a:lnTo>
                    <a:lnTo>
                      <a:pt x="304" y="321"/>
                    </a:lnTo>
                    <a:lnTo>
                      <a:pt x="304" y="327"/>
                    </a:lnTo>
                    <a:lnTo>
                      <a:pt x="312" y="330"/>
                    </a:lnTo>
                    <a:lnTo>
                      <a:pt x="319" y="325"/>
                    </a:lnTo>
                    <a:lnTo>
                      <a:pt x="323" y="330"/>
                    </a:lnTo>
                    <a:lnTo>
                      <a:pt x="329" y="327"/>
                    </a:lnTo>
                    <a:lnTo>
                      <a:pt x="331" y="334"/>
                    </a:lnTo>
                    <a:lnTo>
                      <a:pt x="338" y="338"/>
                    </a:lnTo>
                    <a:lnTo>
                      <a:pt x="338" y="342"/>
                    </a:lnTo>
                    <a:lnTo>
                      <a:pt x="327" y="336"/>
                    </a:lnTo>
                    <a:lnTo>
                      <a:pt x="319" y="336"/>
                    </a:lnTo>
                    <a:lnTo>
                      <a:pt x="315" y="338"/>
                    </a:lnTo>
                    <a:lnTo>
                      <a:pt x="302" y="340"/>
                    </a:lnTo>
                    <a:lnTo>
                      <a:pt x="302" y="346"/>
                    </a:lnTo>
                    <a:lnTo>
                      <a:pt x="296" y="348"/>
                    </a:lnTo>
                    <a:lnTo>
                      <a:pt x="294" y="346"/>
                    </a:lnTo>
                    <a:lnTo>
                      <a:pt x="283" y="353"/>
                    </a:lnTo>
                    <a:lnTo>
                      <a:pt x="277" y="353"/>
                    </a:lnTo>
                    <a:lnTo>
                      <a:pt x="277" y="357"/>
                    </a:lnTo>
                    <a:lnTo>
                      <a:pt x="283" y="359"/>
                    </a:lnTo>
                    <a:lnTo>
                      <a:pt x="287" y="365"/>
                    </a:lnTo>
                    <a:lnTo>
                      <a:pt x="281" y="367"/>
                    </a:lnTo>
                    <a:lnTo>
                      <a:pt x="279" y="365"/>
                    </a:lnTo>
                    <a:lnTo>
                      <a:pt x="277" y="367"/>
                    </a:lnTo>
                    <a:lnTo>
                      <a:pt x="281" y="371"/>
                    </a:lnTo>
                    <a:lnTo>
                      <a:pt x="279" y="376"/>
                    </a:lnTo>
                    <a:lnTo>
                      <a:pt x="273" y="374"/>
                    </a:lnTo>
                    <a:lnTo>
                      <a:pt x="271" y="371"/>
                    </a:lnTo>
                    <a:lnTo>
                      <a:pt x="268" y="374"/>
                    </a:lnTo>
                    <a:lnTo>
                      <a:pt x="275" y="378"/>
                    </a:lnTo>
                    <a:lnTo>
                      <a:pt x="271" y="382"/>
                    </a:lnTo>
                    <a:lnTo>
                      <a:pt x="271" y="386"/>
                    </a:lnTo>
                    <a:lnTo>
                      <a:pt x="275" y="386"/>
                    </a:lnTo>
                    <a:lnTo>
                      <a:pt x="271" y="388"/>
                    </a:lnTo>
                    <a:lnTo>
                      <a:pt x="266" y="390"/>
                    </a:lnTo>
                    <a:lnTo>
                      <a:pt x="264" y="386"/>
                    </a:lnTo>
                    <a:lnTo>
                      <a:pt x="264" y="392"/>
                    </a:lnTo>
                    <a:lnTo>
                      <a:pt x="260" y="397"/>
                    </a:lnTo>
                    <a:lnTo>
                      <a:pt x="266" y="399"/>
                    </a:lnTo>
                    <a:lnTo>
                      <a:pt x="277" y="401"/>
                    </a:lnTo>
                    <a:lnTo>
                      <a:pt x="279" y="407"/>
                    </a:lnTo>
                    <a:lnTo>
                      <a:pt x="283" y="407"/>
                    </a:lnTo>
                    <a:lnTo>
                      <a:pt x="289" y="405"/>
                    </a:lnTo>
                    <a:lnTo>
                      <a:pt x="283" y="409"/>
                    </a:lnTo>
                    <a:lnTo>
                      <a:pt x="283" y="413"/>
                    </a:lnTo>
                    <a:lnTo>
                      <a:pt x="277" y="413"/>
                    </a:lnTo>
                    <a:lnTo>
                      <a:pt x="273" y="411"/>
                    </a:lnTo>
                    <a:lnTo>
                      <a:pt x="262" y="411"/>
                    </a:lnTo>
                    <a:lnTo>
                      <a:pt x="254" y="418"/>
                    </a:lnTo>
                    <a:lnTo>
                      <a:pt x="258" y="420"/>
                    </a:lnTo>
                    <a:lnTo>
                      <a:pt x="264" y="420"/>
                    </a:lnTo>
                    <a:lnTo>
                      <a:pt x="266" y="426"/>
                    </a:lnTo>
                    <a:lnTo>
                      <a:pt x="271" y="430"/>
                    </a:lnTo>
                    <a:lnTo>
                      <a:pt x="268" y="436"/>
                    </a:lnTo>
                    <a:lnTo>
                      <a:pt x="264" y="430"/>
                    </a:lnTo>
                    <a:lnTo>
                      <a:pt x="260" y="430"/>
                    </a:lnTo>
                    <a:lnTo>
                      <a:pt x="258" y="436"/>
                    </a:lnTo>
                    <a:lnTo>
                      <a:pt x="258" y="441"/>
                    </a:lnTo>
                    <a:lnTo>
                      <a:pt x="256" y="443"/>
                    </a:lnTo>
                    <a:lnTo>
                      <a:pt x="260" y="447"/>
                    </a:lnTo>
                    <a:lnTo>
                      <a:pt x="260" y="451"/>
                    </a:lnTo>
                    <a:lnTo>
                      <a:pt x="256" y="451"/>
                    </a:lnTo>
                    <a:lnTo>
                      <a:pt x="252" y="447"/>
                    </a:lnTo>
                    <a:lnTo>
                      <a:pt x="250" y="449"/>
                    </a:lnTo>
                    <a:lnTo>
                      <a:pt x="250" y="457"/>
                    </a:lnTo>
                    <a:lnTo>
                      <a:pt x="256" y="460"/>
                    </a:lnTo>
                    <a:lnTo>
                      <a:pt x="258" y="462"/>
                    </a:lnTo>
                    <a:lnTo>
                      <a:pt x="258" y="466"/>
                    </a:lnTo>
                    <a:lnTo>
                      <a:pt x="247" y="460"/>
                    </a:lnTo>
                    <a:lnTo>
                      <a:pt x="245" y="462"/>
                    </a:lnTo>
                    <a:lnTo>
                      <a:pt x="243" y="470"/>
                    </a:lnTo>
                    <a:lnTo>
                      <a:pt x="247" y="470"/>
                    </a:lnTo>
                    <a:lnTo>
                      <a:pt x="245" y="476"/>
                    </a:lnTo>
                    <a:lnTo>
                      <a:pt x="250" y="485"/>
                    </a:lnTo>
                    <a:lnTo>
                      <a:pt x="254" y="483"/>
                    </a:lnTo>
                    <a:lnTo>
                      <a:pt x="258" y="476"/>
                    </a:lnTo>
                    <a:lnTo>
                      <a:pt x="262" y="476"/>
                    </a:lnTo>
                    <a:lnTo>
                      <a:pt x="258" y="487"/>
                    </a:lnTo>
                    <a:lnTo>
                      <a:pt x="254" y="487"/>
                    </a:lnTo>
                    <a:lnTo>
                      <a:pt x="245" y="495"/>
                    </a:lnTo>
                    <a:lnTo>
                      <a:pt x="239" y="495"/>
                    </a:lnTo>
                    <a:lnTo>
                      <a:pt x="235" y="497"/>
                    </a:lnTo>
                    <a:lnTo>
                      <a:pt x="235" y="502"/>
                    </a:lnTo>
                    <a:lnTo>
                      <a:pt x="229" y="504"/>
                    </a:lnTo>
                    <a:lnTo>
                      <a:pt x="222" y="508"/>
                    </a:lnTo>
                    <a:lnTo>
                      <a:pt x="229" y="512"/>
                    </a:lnTo>
                    <a:lnTo>
                      <a:pt x="227" y="514"/>
                    </a:lnTo>
                    <a:lnTo>
                      <a:pt x="216" y="516"/>
                    </a:lnTo>
                    <a:lnTo>
                      <a:pt x="212" y="522"/>
                    </a:lnTo>
                    <a:lnTo>
                      <a:pt x="212" y="525"/>
                    </a:lnTo>
                    <a:lnTo>
                      <a:pt x="220" y="529"/>
                    </a:lnTo>
                    <a:lnTo>
                      <a:pt x="214" y="531"/>
                    </a:lnTo>
                    <a:lnTo>
                      <a:pt x="212" y="537"/>
                    </a:lnTo>
                    <a:lnTo>
                      <a:pt x="206" y="539"/>
                    </a:lnTo>
                    <a:lnTo>
                      <a:pt x="203" y="533"/>
                    </a:lnTo>
                    <a:lnTo>
                      <a:pt x="199" y="529"/>
                    </a:lnTo>
                    <a:lnTo>
                      <a:pt x="197" y="533"/>
                    </a:lnTo>
                    <a:lnTo>
                      <a:pt x="191" y="533"/>
                    </a:lnTo>
                    <a:lnTo>
                      <a:pt x="193" y="537"/>
                    </a:lnTo>
                    <a:lnTo>
                      <a:pt x="189" y="541"/>
                    </a:lnTo>
                    <a:lnTo>
                      <a:pt x="189" y="546"/>
                    </a:lnTo>
                    <a:lnTo>
                      <a:pt x="191" y="550"/>
                    </a:lnTo>
                    <a:lnTo>
                      <a:pt x="183" y="550"/>
                    </a:lnTo>
                    <a:lnTo>
                      <a:pt x="178" y="552"/>
                    </a:lnTo>
                    <a:lnTo>
                      <a:pt x="178" y="560"/>
                    </a:lnTo>
                    <a:lnTo>
                      <a:pt x="172" y="564"/>
                    </a:lnTo>
                    <a:lnTo>
                      <a:pt x="172" y="569"/>
                    </a:lnTo>
                    <a:lnTo>
                      <a:pt x="170" y="577"/>
                    </a:lnTo>
                    <a:lnTo>
                      <a:pt x="166" y="581"/>
                    </a:lnTo>
                    <a:lnTo>
                      <a:pt x="157" y="587"/>
                    </a:lnTo>
                    <a:lnTo>
                      <a:pt x="160" y="592"/>
                    </a:lnTo>
                    <a:lnTo>
                      <a:pt x="168" y="585"/>
                    </a:lnTo>
                    <a:lnTo>
                      <a:pt x="172" y="585"/>
                    </a:lnTo>
                    <a:lnTo>
                      <a:pt x="172" y="592"/>
                    </a:lnTo>
                    <a:lnTo>
                      <a:pt x="168" y="594"/>
                    </a:lnTo>
                    <a:lnTo>
                      <a:pt x="166" y="600"/>
                    </a:lnTo>
                    <a:lnTo>
                      <a:pt x="172" y="606"/>
                    </a:lnTo>
                    <a:lnTo>
                      <a:pt x="180" y="602"/>
                    </a:lnTo>
                    <a:lnTo>
                      <a:pt x="189" y="600"/>
                    </a:lnTo>
                    <a:lnTo>
                      <a:pt x="201" y="590"/>
                    </a:lnTo>
                    <a:lnTo>
                      <a:pt x="201" y="583"/>
                    </a:lnTo>
                    <a:lnTo>
                      <a:pt x="195" y="585"/>
                    </a:lnTo>
                    <a:lnTo>
                      <a:pt x="201" y="577"/>
                    </a:lnTo>
                    <a:lnTo>
                      <a:pt x="201" y="569"/>
                    </a:lnTo>
                    <a:lnTo>
                      <a:pt x="206" y="569"/>
                    </a:lnTo>
                    <a:lnTo>
                      <a:pt x="210" y="564"/>
                    </a:lnTo>
                    <a:lnTo>
                      <a:pt x="216" y="567"/>
                    </a:lnTo>
                    <a:lnTo>
                      <a:pt x="220" y="567"/>
                    </a:lnTo>
                    <a:lnTo>
                      <a:pt x="210" y="573"/>
                    </a:lnTo>
                    <a:lnTo>
                      <a:pt x="208" y="579"/>
                    </a:lnTo>
                    <a:lnTo>
                      <a:pt x="220" y="581"/>
                    </a:lnTo>
                    <a:lnTo>
                      <a:pt x="216" y="587"/>
                    </a:lnTo>
                    <a:lnTo>
                      <a:pt x="210" y="587"/>
                    </a:lnTo>
                    <a:lnTo>
                      <a:pt x="199" y="600"/>
                    </a:lnTo>
                    <a:lnTo>
                      <a:pt x="206" y="604"/>
                    </a:lnTo>
                    <a:lnTo>
                      <a:pt x="201" y="608"/>
                    </a:lnTo>
                    <a:lnTo>
                      <a:pt x="201" y="617"/>
                    </a:lnTo>
                    <a:lnTo>
                      <a:pt x="195" y="615"/>
                    </a:lnTo>
                    <a:lnTo>
                      <a:pt x="189" y="611"/>
                    </a:lnTo>
                    <a:lnTo>
                      <a:pt x="180" y="611"/>
                    </a:lnTo>
                    <a:lnTo>
                      <a:pt x="176" y="615"/>
                    </a:lnTo>
                    <a:lnTo>
                      <a:pt x="174" y="621"/>
                    </a:lnTo>
                    <a:lnTo>
                      <a:pt x="168" y="625"/>
                    </a:lnTo>
                    <a:lnTo>
                      <a:pt x="162" y="627"/>
                    </a:lnTo>
                    <a:lnTo>
                      <a:pt x="168" y="623"/>
                    </a:lnTo>
                    <a:lnTo>
                      <a:pt x="170" y="621"/>
                    </a:lnTo>
                    <a:lnTo>
                      <a:pt x="166" y="615"/>
                    </a:lnTo>
                    <a:lnTo>
                      <a:pt x="166" y="606"/>
                    </a:lnTo>
                    <a:lnTo>
                      <a:pt x="160" y="598"/>
                    </a:lnTo>
                    <a:lnTo>
                      <a:pt x="153" y="598"/>
                    </a:lnTo>
                    <a:lnTo>
                      <a:pt x="151" y="604"/>
                    </a:lnTo>
                    <a:lnTo>
                      <a:pt x="143" y="604"/>
                    </a:lnTo>
                    <a:lnTo>
                      <a:pt x="143" y="608"/>
                    </a:lnTo>
                    <a:lnTo>
                      <a:pt x="153" y="608"/>
                    </a:lnTo>
                    <a:lnTo>
                      <a:pt x="143" y="619"/>
                    </a:lnTo>
                    <a:lnTo>
                      <a:pt x="136" y="615"/>
                    </a:lnTo>
                    <a:lnTo>
                      <a:pt x="130" y="615"/>
                    </a:lnTo>
                    <a:lnTo>
                      <a:pt x="122" y="623"/>
                    </a:lnTo>
                    <a:lnTo>
                      <a:pt x="126" y="623"/>
                    </a:lnTo>
                    <a:lnTo>
                      <a:pt x="130" y="621"/>
                    </a:lnTo>
                    <a:lnTo>
                      <a:pt x="132" y="625"/>
                    </a:lnTo>
                    <a:lnTo>
                      <a:pt x="124" y="629"/>
                    </a:lnTo>
                    <a:lnTo>
                      <a:pt x="122" y="634"/>
                    </a:lnTo>
                    <a:lnTo>
                      <a:pt x="118" y="629"/>
                    </a:lnTo>
                    <a:lnTo>
                      <a:pt x="111" y="629"/>
                    </a:lnTo>
                    <a:lnTo>
                      <a:pt x="111" y="634"/>
                    </a:lnTo>
                    <a:lnTo>
                      <a:pt x="120" y="640"/>
                    </a:lnTo>
                    <a:lnTo>
                      <a:pt x="130" y="640"/>
                    </a:lnTo>
                    <a:lnTo>
                      <a:pt x="128" y="644"/>
                    </a:lnTo>
                    <a:lnTo>
                      <a:pt x="132" y="646"/>
                    </a:lnTo>
                    <a:lnTo>
                      <a:pt x="132" y="653"/>
                    </a:lnTo>
                    <a:lnTo>
                      <a:pt x="124" y="648"/>
                    </a:lnTo>
                    <a:lnTo>
                      <a:pt x="122" y="644"/>
                    </a:lnTo>
                    <a:lnTo>
                      <a:pt x="113" y="644"/>
                    </a:lnTo>
                    <a:lnTo>
                      <a:pt x="107" y="638"/>
                    </a:lnTo>
                    <a:lnTo>
                      <a:pt x="105" y="632"/>
                    </a:lnTo>
                    <a:lnTo>
                      <a:pt x="103" y="634"/>
                    </a:lnTo>
                    <a:lnTo>
                      <a:pt x="101" y="640"/>
                    </a:lnTo>
                    <a:lnTo>
                      <a:pt x="109" y="648"/>
                    </a:lnTo>
                    <a:lnTo>
                      <a:pt x="116" y="655"/>
                    </a:lnTo>
                    <a:lnTo>
                      <a:pt x="122" y="655"/>
                    </a:lnTo>
                    <a:lnTo>
                      <a:pt x="126" y="659"/>
                    </a:lnTo>
                    <a:lnTo>
                      <a:pt x="120" y="659"/>
                    </a:lnTo>
                    <a:lnTo>
                      <a:pt x="107" y="655"/>
                    </a:lnTo>
                    <a:lnTo>
                      <a:pt x="97" y="642"/>
                    </a:lnTo>
                    <a:lnTo>
                      <a:pt x="92" y="646"/>
                    </a:lnTo>
                    <a:lnTo>
                      <a:pt x="86" y="642"/>
                    </a:lnTo>
                    <a:lnTo>
                      <a:pt x="78" y="642"/>
                    </a:lnTo>
                    <a:lnTo>
                      <a:pt x="74" y="638"/>
                    </a:lnTo>
                    <a:lnTo>
                      <a:pt x="72" y="642"/>
                    </a:lnTo>
                    <a:lnTo>
                      <a:pt x="72" y="648"/>
                    </a:lnTo>
                    <a:lnTo>
                      <a:pt x="67" y="653"/>
                    </a:lnTo>
                    <a:lnTo>
                      <a:pt x="74" y="659"/>
                    </a:lnTo>
                    <a:lnTo>
                      <a:pt x="86" y="655"/>
                    </a:lnTo>
                    <a:lnTo>
                      <a:pt x="88" y="657"/>
                    </a:lnTo>
                    <a:lnTo>
                      <a:pt x="84" y="661"/>
                    </a:lnTo>
                    <a:lnTo>
                      <a:pt x="86" y="663"/>
                    </a:lnTo>
                    <a:lnTo>
                      <a:pt x="97" y="659"/>
                    </a:lnTo>
                    <a:lnTo>
                      <a:pt x="101" y="659"/>
                    </a:lnTo>
                    <a:lnTo>
                      <a:pt x="99" y="663"/>
                    </a:lnTo>
                    <a:lnTo>
                      <a:pt x="86" y="667"/>
                    </a:lnTo>
                    <a:lnTo>
                      <a:pt x="82" y="673"/>
                    </a:lnTo>
                    <a:lnTo>
                      <a:pt x="74" y="671"/>
                    </a:lnTo>
                    <a:lnTo>
                      <a:pt x="67" y="663"/>
                    </a:lnTo>
                    <a:lnTo>
                      <a:pt x="63" y="663"/>
                    </a:lnTo>
                    <a:lnTo>
                      <a:pt x="59" y="667"/>
                    </a:lnTo>
                    <a:lnTo>
                      <a:pt x="55" y="661"/>
                    </a:lnTo>
                    <a:lnTo>
                      <a:pt x="49" y="665"/>
                    </a:lnTo>
                    <a:lnTo>
                      <a:pt x="46" y="663"/>
                    </a:lnTo>
                    <a:lnTo>
                      <a:pt x="40" y="665"/>
                    </a:lnTo>
                    <a:lnTo>
                      <a:pt x="42" y="669"/>
                    </a:lnTo>
                    <a:lnTo>
                      <a:pt x="55" y="671"/>
                    </a:lnTo>
                    <a:lnTo>
                      <a:pt x="63" y="676"/>
                    </a:lnTo>
                    <a:lnTo>
                      <a:pt x="72" y="682"/>
                    </a:lnTo>
                    <a:lnTo>
                      <a:pt x="69" y="688"/>
                    </a:lnTo>
                    <a:lnTo>
                      <a:pt x="74" y="692"/>
                    </a:lnTo>
                    <a:lnTo>
                      <a:pt x="67" y="697"/>
                    </a:lnTo>
                    <a:lnTo>
                      <a:pt x="65" y="692"/>
                    </a:lnTo>
                    <a:lnTo>
                      <a:pt x="63" y="682"/>
                    </a:lnTo>
                    <a:lnTo>
                      <a:pt x="57" y="680"/>
                    </a:lnTo>
                    <a:lnTo>
                      <a:pt x="51" y="682"/>
                    </a:lnTo>
                    <a:lnTo>
                      <a:pt x="53" y="686"/>
                    </a:lnTo>
                    <a:lnTo>
                      <a:pt x="51" y="690"/>
                    </a:lnTo>
                    <a:lnTo>
                      <a:pt x="42" y="686"/>
                    </a:lnTo>
                    <a:lnTo>
                      <a:pt x="34" y="692"/>
                    </a:lnTo>
                    <a:lnTo>
                      <a:pt x="42" y="699"/>
                    </a:lnTo>
                    <a:lnTo>
                      <a:pt x="36" y="699"/>
                    </a:lnTo>
                    <a:lnTo>
                      <a:pt x="32" y="701"/>
                    </a:lnTo>
                    <a:lnTo>
                      <a:pt x="30" y="692"/>
                    </a:lnTo>
                    <a:lnTo>
                      <a:pt x="17" y="692"/>
                    </a:lnTo>
                    <a:lnTo>
                      <a:pt x="21" y="701"/>
                    </a:lnTo>
                    <a:lnTo>
                      <a:pt x="17" y="705"/>
                    </a:lnTo>
                    <a:lnTo>
                      <a:pt x="15" y="697"/>
                    </a:lnTo>
                    <a:lnTo>
                      <a:pt x="7" y="690"/>
                    </a:lnTo>
                    <a:lnTo>
                      <a:pt x="2" y="692"/>
                    </a:lnTo>
                    <a:lnTo>
                      <a:pt x="5" y="697"/>
                    </a:lnTo>
                    <a:lnTo>
                      <a:pt x="13" y="703"/>
                    </a:lnTo>
                    <a:lnTo>
                      <a:pt x="9" y="707"/>
                    </a:lnTo>
                    <a:lnTo>
                      <a:pt x="13" y="711"/>
                    </a:lnTo>
                    <a:lnTo>
                      <a:pt x="21" y="709"/>
                    </a:lnTo>
                    <a:lnTo>
                      <a:pt x="34" y="711"/>
                    </a:lnTo>
                    <a:lnTo>
                      <a:pt x="42" y="715"/>
                    </a:lnTo>
                    <a:lnTo>
                      <a:pt x="53" y="715"/>
                    </a:lnTo>
                    <a:lnTo>
                      <a:pt x="57" y="713"/>
                    </a:lnTo>
                    <a:lnTo>
                      <a:pt x="63" y="713"/>
                    </a:lnTo>
                    <a:lnTo>
                      <a:pt x="55" y="722"/>
                    </a:lnTo>
                    <a:lnTo>
                      <a:pt x="44" y="720"/>
                    </a:lnTo>
                    <a:lnTo>
                      <a:pt x="40" y="722"/>
                    </a:lnTo>
                    <a:lnTo>
                      <a:pt x="28" y="715"/>
                    </a:lnTo>
                    <a:lnTo>
                      <a:pt x="19" y="718"/>
                    </a:lnTo>
                    <a:lnTo>
                      <a:pt x="15" y="715"/>
                    </a:lnTo>
                    <a:lnTo>
                      <a:pt x="9" y="722"/>
                    </a:lnTo>
                    <a:lnTo>
                      <a:pt x="0" y="722"/>
                    </a:lnTo>
                    <a:lnTo>
                      <a:pt x="0" y="726"/>
                    </a:lnTo>
                    <a:lnTo>
                      <a:pt x="13" y="732"/>
                    </a:lnTo>
                    <a:lnTo>
                      <a:pt x="9" y="736"/>
                    </a:lnTo>
                    <a:lnTo>
                      <a:pt x="15" y="738"/>
                    </a:lnTo>
                    <a:lnTo>
                      <a:pt x="19" y="736"/>
                    </a:lnTo>
                    <a:lnTo>
                      <a:pt x="30" y="736"/>
                    </a:lnTo>
                    <a:lnTo>
                      <a:pt x="21" y="741"/>
                    </a:lnTo>
                    <a:lnTo>
                      <a:pt x="11" y="741"/>
                    </a:lnTo>
                    <a:lnTo>
                      <a:pt x="7" y="743"/>
                    </a:lnTo>
                    <a:lnTo>
                      <a:pt x="5" y="743"/>
                    </a:lnTo>
                    <a:lnTo>
                      <a:pt x="5" y="745"/>
                    </a:lnTo>
                    <a:lnTo>
                      <a:pt x="9" y="747"/>
                    </a:lnTo>
                    <a:lnTo>
                      <a:pt x="15" y="747"/>
                    </a:lnTo>
                    <a:lnTo>
                      <a:pt x="7" y="751"/>
                    </a:lnTo>
                    <a:lnTo>
                      <a:pt x="5" y="751"/>
                    </a:lnTo>
                    <a:lnTo>
                      <a:pt x="5" y="755"/>
                    </a:lnTo>
                    <a:lnTo>
                      <a:pt x="9" y="759"/>
                    </a:lnTo>
                    <a:lnTo>
                      <a:pt x="11" y="764"/>
                    </a:lnTo>
                    <a:lnTo>
                      <a:pt x="21" y="764"/>
                    </a:lnTo>
                    <a:lnTo>
                      <a:pt x="25" y="759"/>
                    </a:lnTo>
                    <a:lnTo>
                      <a:pt x="38" y="757"/>
                    </a:lnTo>
                    <a:lnTo>
                      <a:pt x="46" y="759"/>
                    </a:lnTo>
                    <a:lnTo>
                      <a:pt x="51" y="762"/>
                    </a:lnTo>
                    <a:lnTo>
                      <a:pt x="55" y="757"/>
                    </a:lnTo>
                    <a:lnTo>
                      <a:pt x="55" y="753"/>
                    </a:lnTo>
                    <a:lnTo>
                      <a:pt x="61" y="751"/>
                    </a:lnTo>
                    <a:lnTo>
                      <a:pt x="63" y="755"/>
                    </a:lnTo>
                    <a:lnTo>
                      <a:pt x="69" y="755"/>
                    </a:lnTo>
                    <a:lnTo>
                      <a:pt x="78" y="749"/>
                    </a:lnTo>
                    <a:lnTo>
                      <a:pt x="82" y="751"/>
                    </a:lnTo>
                    <a:lnTo>
                      <a:pt x="80" y="753"/>
                    </a:lnTo>
                    <a:lnTo>
                      <a:pt x="76" y="757"/>
                    </a:lnTo>
                    <a:lnTo>
                      <a:pt x="84" y="759"/>
                    </a:lnTo>
                    <a:lnTo>
                      <a:pt x="88" y="755"/>
                    </a:lnTo>
                    <a:lnTo>
                      <a:pt x="86" y="751"/>
                    </a:lnTo>
                    <a:lnTo>
                      <a:pt x="92" y="743"/>
                    </a:lnTo>
                    <a:lnTo>
                      <a:pt x="90" y="749"/>
                    </a:lnTo>
                    <a:lnTo>
                      <a:pt x="97" y="755"/>
                    </a:lnTo>
                    <a:lnTo>
                      <a:pt x="92" y="762"/>
                    </a:lnTo>
                    <a:lnTo>
                      <a:pt x="82" y="766"/>
                    </a:lnTo>
                    <a:lnTo>
                      <a:pt x="76" y="770"/>
                    </a:lnTo>
                    <a:lnTo>
                      <a:pt x="78" y="772"/>
                    </a:lnTo>
                    <a:lnTo>
                      <a:pt x="76" y="778"/>
                    </a:lnTo>
                    <a:lnTo>
                      <a:pt x="65" y="778"/>
                    </a:lnTo>
                    <a:lnTo>
                      <a:pt x="65" y="774"/>
                    </a:lnTo>
                    <a:lnTo>
                      <a:pt x="69" y="770"/>
                    </a:lnTo>
                    <a:lnTo>
                      <a:pt x="69" y="764"/>
                    </a:lnTo>
                    <a:lnTo>
                      <a:pt x="61" y="762"/>
                    </a:lnTo>
                    <a:lnTo>
                      <a:pt x="53" y="770"/>
                    </a:lnTo>
                    <a:lnTo>
                      <a:pt x="51" y="774"/>
                    </a:lnTo>
                    <a:lnTo>
                      <a:pt x="46" y="768"/>
                    </a:lnTo>
                    <a:lnTo>
                      <a:pt x="38" y="766"/>
                    </a:lnTo>
                    <a:lnTo>
                      <a:pt x="30" y="768"/>
                    </a:lnTo>
                    <a:lnTo>
                      <a:pt x="25" y="766"/>
                    </a:lnTo>
                    <a:lnTo>
                      <a:pt x="15" y="770"/>
                    </a:lnTo>
                    <a:lnTo>
                      <a:pt x="9" y="770"/>
                    </a:lnTo>
                    <a:lnTo>
                      <a:pt x="5" y="766"/>
                    </a:lnTo>
                    <a:lnTo>
                      <a:pt x="2" y="768"/>
                    </a:lnTo>
                    <a:lnTo>
                      <a:pt x="5" y="774"/>
                    </a:lnTo>
                    <a:lnTo>
                      <a:pt x="2" y="778"/>
                    </a:lnTo>
                    <a:lnTo>
                      <a:pt x="7" y="783"/>
                    </a:lnTo>
                    <a:lnTo>
                      <a:pt x="13" y="780"/>
                    </a:lnTo>
                    <a:lnTo>
                      <a:pt x="15" y="776"/>
                    </a:lnTo>
                    <a:lnTo>
                      <a:pt x="21" y="778"/>
                    </a:lnTo>
                    <a:lnTo>
                      <a:pt x="15" y="783"/>
                    </a:lnTo>
                    <a:lnTo>
                      <a:pt x="15" y="789"/>
                    </a:lnTo>
                    <a:lnTo>
                      <a:pt x="13" y="793"/>
                    </a:lnTo>
                    <a:lnTo>
                      <a:pt x="7" y="789"/>
                    </a:lnTo>
                    <a:lnTo>
                      <a:pt x="9" y="799"/>
                    </a:lnTo>
                    <a:lnTo>
                      <a:pt x="15" y="801"/>
                    </a:lnTo>
                    <a:lnTo>
                      <a:pt x="25" y="789"/>
                    </a:lnTo>
                    <a:lnTo>
                      <a:pt x="34" y="793"/>
                    </a:lnTo>
                    <a:lnTo>
                      <a:pt x="30" y="797"/>
                    </a:lnTo>
                    <a:lnTo>
                      <a:pt x="32" y="804"/>
                    </a:lnTo>
                    <a:lnTo>
                      <a:pt x="21" y="808"/>
                    </a:lnTo>
                    <a:lnTo>
                      <a:pt x="23" y="812"/>
                    </a:lnTo>
                    <a:lnTo>
                      <a:pt x="30" y="812"/>
                    </a:lnTo>
                    <a:lnTo>
                      <a:pt x="25" y="816"/>
                    </a:lnTo>
                    <a:lnTo>
                      <a:pt x="30" y="824"/>
                    </a:lnTo>
                    <a:lnTo>
                      <a:pt x="28" y="831"/>
                    </a:lnTo>
                    <a:lnTo>
                      <a:pt x="30" y="831"/>
                    </a:lnTo>
                    <a:lnTo>
                      <a:pt x="36" y="822"/>
                    </a:lnTo>
                    <a:lnTo>
                      <a:pt x="42" y="818"/>
                    </a:lnTo>
                    <a:lnTo>
                      <a:pt x="42" y="812"/>
                    </a:lnTo>
                    <a:lnTo>
                      <a:pt x="59" y="806"/>
                    </a:lnTo>
                    <a:lnTo>
                      <a:pt x="65" y="806"/>
                    </a:lnTo>
                    <a:lnTo>
                      <a:pt x="72" y="804"/>
                    </a:lnTo>
                    <a:lnTo>
                      <a:pt x="67" y="806"/>
                    </a:lnTo>
                    <a:lnTo>
                      <a:pt x="59" y="812"/>
                    </a:lnTo>
                    <a:lnTo>
                      <a:pt x="59" y="822"/>
                    </a:lnTo>
                    <a:lnTo>
                      <a:pt x="63" y="829"/>
                    </a:lnTo>
                    <a:lnTo>
                      <a:pt x="57" y="822"/>
                    </a:lnTo>
                    <a:lnTo>
                      <a:pt x="55" y="814"/>
                    </a:lnTo>
                    <a:lnTo>
                      <a:pt x="51" y="814"/>
                    </a:lnTo>
                    <a:lnTo>
                      <a:pt x="44" y="822"/>
                    </a:lnTo>
                    <a:lnTo>
                      <a:pt x="40" y="824"/>
                    </a:lnTo>
                    <a:lnTo>
                      <a:pt x="49" y="829"/>
                    </a:lnTo>
                    <a:lnTo>
                      <a:pt x="42" y="837"/>
                    </a:lnTo>
                    <a:lnTo>
                      <a:pt x="36" y="837"/>
                    </a:lnTo>
                    <a:lnTo>
                      <a:pt x="34" y="841"/>
                    </a:lnTo>
                    <a:lnTo>
                      <a:pt x="38" y="843"/>
                    </a:lnTo>
                    <a:lnTo>
                      <a:pt x="49" y="843"/>
                    </a:lnTo>
                    <a:lnTo>
                      <a:pt x="53" y="850"/>
                    </a:lnTo>
                    <a:lnTo>
                      <a:pt x="44" y="850"/>
                    </a:lnTo>
                    <a:lnTo>
                      <a:pt x="42" y="854"/>
                    </a:lnTo>
                    <a:lnTo>
                      <a:pt x="40" y="860"/>
                    </a:lnTo>
                    <a:lnTo>
                      <a:pt x="32" y="854"/>
                    </a:lnTo>
                    <a:lnTo>
                      <a:pt x="28" y="856"/>
                    </a:lnTo>
                    <a:lnTo>
                      <a:pt x="25" y="862"/>
                    </a:lnTo>
                    <a:lnTo>
                      <a:pt x="23" y="854"/>
                    </a:lnTo>
                    <a:lnTo>
                      <a:pt x="19" y="858"/>
                    </a:lnTo>
                    <a:lnTo>
                      <a:pt x="13" y="866"/>
                    </a:lnTo>
                    <a:lnTo>
                      <a:pt x="15" y="875"/>
                    </a:lnTo>
                    <a:lnTo>
                      <a:pt x="25" y="887"/>
                    </a:lnTo>
                    <a:lnTo>
                      <a:pt x="28" y="879"/>
                    </a:lnTo>
                    <a:lnTo>
                      <a:pt x="30" y="883"/>
                    </a:lnTo>
                    <a:lnTo>
                      <a:pt x="36" y="879"/>
                    </a:lnTo>
                    <a:lnTo>
                      <a:pt x="36" y="877"/>
                    </a:lnTo>
                    <a:lnTo>
                      <a:pt x="38" y="869"/>
                    </a:lnTo>
                    <a:lnTo>
                      <a:pt x="46" y="875"/>
                    </a:lnTo>
                    <a:lnTo>
                      <a:pt x="42" y="877"/>
                    </a:lnTo>
                    <a:lnTo>
                      <a:pt x="49" y="883"/>
                    </a:lnTo>
                    <a:lnTo>
                      <a:pt x="46" y="889"/>
                    </a:lnTo>
                    <a:lnTo>
                      <a:pt x="40" y="894"/>
                    </a:lnTo>
                    <a:lnTo>
                      <a:pt x="46" y="904"/>
                    </a:lnTo>
                    <a:lnTo>
                      <a:pt x="49" y="900"/>
                    </a:lnTo>
                    <a:lnTo>
                      <a:pt x="59" y="898"/>
                    </a:lnTo>
                    <a:lnTo>
                      <a:pt x="63" y="904"/>
                    </a:lnTo>
                    <a:lnTo>
                      <a:pt x="55" y="904"/>
                    </a:lnTo>
                    <a:lnTo>
                      <a:pt x="51" y="906"/>
                    </a:lnTo>
                    <a:lnTo>
                      <a:pt x="55" y="915"/>
                    </a:lnTo>
                    <a:lnTo>
                      <a:pt x="55" y="917"/>
                    </a:lnTo>
                    <a:lnTo>
                      <a:pt x="40" y="906"/>
                    </a:lnTo>
                    <a:lnTo>
                      <a:pt x="34" y="908"/>
                    </a:lnTo>
                    <a:lnTo>
                      <a:pt x="30" y="904"/>
                    </a:lnTo>
                    <a:lnTo>
                      <a:pt x="23" y="904"/>
                    </a:lnTo>
                    <a:lnTo>
                      <a:pt x="23" y="910"/>
                    </a:lnTo>
                    <a:lnTo>
                      <a:pt x="19" y="915"/>
                    </a:lnTo>
                    <a:lnTo>
                      <a:pt x="30" y="934"/>
                    </a:lnTo>
                    <a:lnTo>
                      <a:pt x="38" y="936"/>
                    </a:lnTo>
                    <a:lnTo>
                      <a:pt x="49" y="944"/>
                    </a:lnTo>
                    <a:lnTo>
                      <a:pt x="65" y="950"/>
                    </a:lnTo>
                    <a:lnTo>
                      <a:pt x="67" y="955"/>
                    </a:lnTo>
                    <a:lnTo>
                      <a:pt x="63" y="957"/>
                    </a:lnTo>
                    <a:lnTo>
                      <a:pt x="69" y="963"/>
                    </a:lnTo>
                    <a:lnTo>
                      <a:pt x="74" y="961"/>
                    </a:lnTo>
                    <a:lnTo>
                      <a:pt x="72" y="952"/>
                    </a:lnTo>
                    <a:lnTo>
                      <a:pt x="78" y="952"/>
                    </a:lnTo>
                    <a:lnTo>
                      <a:pt x="82" y="957"/>
                    </a:lnTo>
                    <a:lnTo>
                      <a:pt x="82" y="959"/>
                    </a:lnTo>
                    <a:lnTo>
                      <a:pt x="90" y="969"/>
                    </a:lnTo>
                    <a:lnTo>
                      <a:pt x="92" y="965"/>
                    </a:lnTo>
                    <a:lnTo>
                      <a:pt x="97" y="965"/>
                    </a:lnTo>
                    <a:lnTo>
                      <a:pt x="103" y="963"/>
                    </a:lnTo>
                    <a:lnTo>
                      <a:pt x="111" y="955"/>
                    </a:lnTo>
                    <a:lnTo>
                      <a:pt x="116" y="955"/>
                    </a:lnTo>
                    <a:lnTo>
                      <a:pt x="120" y="950"/>
                    </a:lnTo>
                    <a:lnTo>
                      <a:pt x="122" y="950"/>
                    </a:lnTo>
                    <a:lnTo>
                      <a:pt x="124" y="957"/>
                    </a:lnTo>
                    <a:lnTo>
                      <a:pt x="128" y="957"/>
                    </a:lnTo>
                    <a:lnTo>
                      <a:pt x="143" y="942"/>
                    </a:lnTo>
                    <a:lnTo>
                      <a:pt x="141" y="938"/>
                    </a:lnTo>
                    <a:lnTo>
                      <a:pt x="134" y="929"/>
                    </a:lnTo>
                    <a:lnTo>
                      <a:pt x="147" y="936"/>
                    </a:lnTo>
                    <a:lnTo>
                      <a:pt x="155" y="927"/>
                    </a:lnTo>
                    <a:lnTo>
                      <a:pt x="153" y="925"/>
                    </a:lnTo>
                    <a:lnTo>
                      <a:pt x="157" y="921"/>
                    </a:lnTo>
                    <a:lnTo>
                      <a:pt x="157" y="915"/>
                    </a:lnTo>
                    <a:lnTo>
                      <a:pt x="164" y="910"/>
                    </a:lnTo>
                    <a:lnTo>
                      <a:pt x="170" y="910"/>
                    </a:lnTo>
                    <a:lnTo>
                      <a:pt x="172" y="904"/>
                    </a:lnTo>
                    <a:lnTo>
                      <a:pt x="166" y="896"/>
                    </a:lnTo>
                    <a:lnTo>
                      <a:pt x="168" y="892"/>
                    </a:lnTo>
                    <a:lnTo>
                      <a:pt x="162" y="883"/>
                    </a:lnTo>
                    <a:lnTo>
                      <a:pt x="155" y="879"/>
                    </a:lnTo>
                    <a:lnTo>
                      <a:pt x="155" y="871"/>
                    </a:lnTo>
                    <a:lnTo>
                      <a:pt x="160" y="875"/>
                    </a:lnTo>
                    <a:lnTo>
                      <a:pt x="168" y="883"/>
                    </a:lnTo>
                    <a:lnTo>
                      <a:pt x="170" y="894"/>
                    </a:lnTo>
                    <a:lnTo>
                      <a:pt x="172" y="898"/>
                    </a:lnTo>
                    <a:lnTo>
                      <a:pt x="178" y="898"/>
                    </a:lnTo>
                    <a:lnTo>
                      <a:pt x="176" y="902"/>
                    </a:lnTo>
                    <a:lnTo>
                      <a:pt x="180" y="908"/>
                    </a:lnTo>
                    <a:lnTo>
                      <a:pt x="189" y="904"/>
                    </a:lnTo>
                    <a:lnTo>
                      <a:pt x="187" y="900"/>
                    </a:lnTo>
                    <a:lnTo>
                      <a:pt x="183" y="896"/>
                    </a:lnTo>
                    <a:lnTo>
                      <a:pt x="185" y="892"/>
                    </a:lnTo>
                    <a:lnTo>
                      <a:pt x="193" y="898"/>
                    </a:lnTo>
                    <a:lnTo>
                      <a:pt x="193" y="900"/>
                    </a:lnTo>
                    <a:lnTo>
                      <a:pt x="203" y="892"/>
                    </a:lnTo>
                    <a:lnTo>
                      <a:pt x="206" y="881"/>
                    </a:lnTo>
                    <a:lnTo>
                      <a:pt x="203" y="875"/>
                    </a:lnTo>
                    <a:lnTo>
                      <a:pt x="197" y="871"/>
                    </a:lnTo>
                    <a:lnTo>
                      <a:pt x="195" y="866"/>
                    </a:lnTo>
                    <a:lnTo>
                      <a:pt x="199" y="864"/>
                    </a:lnTo>
                    <a:lnTo>
                      <a:pt x="199" y="860"/>
                    </a:lnTo>
                    <a:lnTo>
                      <a:pt x="203" y="860"/>
                    </a:lnTo>
                    <a:lnTo>
                      <a:pt x="206" y="856"/>
                    </a:lnTo>
                    <a:lnTo>
                      <a:pt x="201" y="852"/>
                    </a:lnTo>
                    <a:lnTo>
                      <a:pt x="203" y="843"/>
                    </a:lnTo>
                    <a:lnTo>
                      <a:pt x="208" y="839"/>
                    </a:lnTo>
                    <a:lnTo>
                      <a:pt x="214" y="845"/>
                    </a:lnTo>
                    <a:lnTo>
                      <a:pt x="210" y="852"/>
                    </a:lnTo>
                    <a:lnTo>
                      <a:pt x="212" y="862"/>
                    </a:lnTo>
                    <a:lnTo>
                      <a:pt x="210" y="869"/>
                    </a:lnTo>
                    <a:lnTo>
                      <a:pt x="214" y="877"/>
                    </a:lnTo>
                    <a:lnTo>
                      <a:pt x="216" y="883"/>
                    </a:lnTo>
                    <a:lnTo>
                      <a:pt x="224" y="892"/>
                    </a:lnTo>
                    <a:lnTo>
                      <a:pt x="235" y="889"/>
                    </a:lnTo>
                    <a:lnTo>
                      <a:pt x="237" y="894"/>
                    </a:lnTo>
                    <a:lnTo>
                      <a:pt x="235" y="896"/>
                    </a:lnTo>
                    <a:lnTo>
                      <a:pt x="241" y="900"/>
                    </a:lnTo>
                    <a:lnTo>
                      <a:pt x="245" y="908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29" name="Freeform 655">
                <a:extLst>
                  <a:ext uri="{FF2B5EF4-FFF2-40B4-BE49-F238E27FC236}">
                    <a16:creationId xmlns:a16="http://schemas.microsoft.com/office/drawing/2014/main" xmlns="" id="{51B326BC-21EE-4E82-92D3-AF8B54C994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70600" y="1658938"/>
                <a:ext cx="50800" cy="36513"/>
              </a:xfrm>
              <a:custGeom>
                <a:avLst/>
                <a:gdLst>
                  <a:gd name="T0" fmla="*/ 0 w 32"/>
                  <a:gd name="T1" fmla="*/ 15 h 23"/>
                  <a:gd name="T2" fmla="*/ 11 w 32"/>
                  <a:gd name="T3" fmla="*/ 17 h 23"/>
                  <a:gd name="T4" fmla="*/ 19 w 32"/>
                  <a:gd name="T5" fmla="*/ 23 h 23"/>
                  <a:gd name="T6" fmla="*/ 28 w 32"/>
                  <a:gd name="T7" fmla="*/ 23 h 23"/>
                  <a:gd name="T8" fmla="*/ 32 w 32"/>
                  <a:gd name="T9" fmla="*/ 13 h 23"/>
                  <a:gd name="T10" fmla="*/ 21 w 32"/>
                  <a:gd name="T11" fmla="*/ 13 h 23"/>
                  <a:gd name="T12" fmla="*/ 25 w 32"/>
                  <a:gd name="T13" fmla="*/ 7 h 23"/>
                  <a:gd name="T14" fmla="*/ 19 w 32"/>
                  <a:gd name="T15" fmla="*/ 4 h 23"/>
                  <a:gd name="T16" fmla="*/ 15 w 32"/>
                  <a:gd name="T17" fmla="*/ 0 h 23"/>
                  <a:gd name="T18" fmla="*/ 15 w 32"/>
                  <a:gd name="T19" fmla="*/ 7 h 23"/>
                  <a:gd name="T20" fmla="*/ 11 w 32"/>
                  <a:gd name="T21" fmla="*/ 11 h 23"/>
                  <a:gd name="T22" fmla="*/ 4 w 32"/>
                  <a:gd name="T23" fmla="*/ 9 h 23"/>
                  <a:gd name="T24" fmla="*/ 2 w 32"/>
                  <a:gd name="T25" fmla="*/ 13 h 23"/>
                  <a:gd name="T26" fmla="*/ 0 w 32"/>
                  <a:gd name="T27" fmla="*/ 15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2" h="23">
                    <a:moveTo>
                      <a:pt x="0" y="15"/>
                    </a:moveTo>
                    <a:lnTo>
                      <a:pt x="11" y="17"/>
                    </a:lnTo>
                    <a:lnTo>
                      <a:pt x="19" y="23"/>
                    </a:lnTo>
                    <a:lnTo>
                      <a:pt x="28" y="23"/>
                    </a:lnTo>
                    <a:lnTo>
                      <a:pt x="32" y="13"/>
                    </a:lnTo>
                    <a:lnTo>
                      <a:pt x="21" y="13"/>
                    </a:lnTo>
                    <a:lnTo>
                      <a:pt x="25" y="7"/>
                    </a:lnTo>
                    <a:lnTo>
                      <a:pt x="19" y="4"/>
                    </a:lnTo>
                    <a:lnTo>
                      <a:pt x="15" y="0"/>
                    </a:lnTo>
                    <a:lnTo>
                      <a:pt x="15" y="7"/>
                    </a:lnTo>
                    <a:lnTo>
                      <a:pt x="11" y="11"/>
                    </a:lnTo>
                    <a:lnTo>
                      <a:pt x="4" y="9"/>
                    </a:lnTo>
                    <a:lnTo>
                      <a:pt x="2" y="13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30" name="Freeform 656">
                <a:extLst>
                  <a:ext uri="{FF2B5EF4-FFF2-40B4-BE49-F238E27FC236}">
                    <a16:creationId xmlns:a16="http://schemas.microsoft.com/office/drawing/2014/main" xmlns="" id="{E2CB21E1-CC1C-4727-9CD4-B7C7A1B567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91225" y="1722438"/>
                <a:ext cx="33338" cy="30163"/>
              </a:xfrm>
              <a:custGeom>
                <a:avLst/>
                <a:gdLst>
                  <a:gd name="T0" fmla="*/ 3 w 10"/>
                  <a:gd name="T1" fmla="*/ 9 h 9"/>
                  <a:gd name="T2" fmla="*/ 8 w 10"/>
                  <a:gd name="T3" fmla="*/ 7 h 9"/>
                  <a:gd name="T4" fmla="*/ 10 w 10"/>
                  <a:gd name="T5" fmla="*/ 3 h 9"/>
                  <a:gd name="T6" fmla="*/ 5 w 10"/>
                  <a:gd name="T7" fmla="*/ 0 h 9"/>
                  <a:gd name="T8" fmla="*/ 0 w 10"/>
                  <a:gd name="T9" fmla="*/ 2 h 9"/>
                  <a:gd name="T10" fmla="*/ 3 w 10"/>
                  <a:gd name="T11" fmla="*/ 5 h 9"/>
                  <a:gd name="T12" fmla="*/ 3 w 10"/>
                  <a:gd name="T13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9">
                    <a:moveTo>
                      <a:pt x="3" y="9"/>
                    </a:moveTo>
                    <a:cubicBezTo>
                      <a:pt x="8" y="7"/>
                      <a:pt x="8" y="7"/>
                      <a:pt x="8" y="7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0" y="2"/>
                      <a:pt x="0" y="2"/>
                    </a:cubicBezTo>
                    <a:cubicBezTo>
                      <a:pt x="3" y="5"/>
                      <a:pt x="3" y="5"/>
                      <a:pt x="3" y="5"/>
                    </a:cubicBezTo>
                    <a:lnTo>
                      <a:pt x="3" y="9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31" name="Freeform 657">
                <a:extLst>
                  <a:ext uri="{FF2B5EF4-FFF2-40B4-BE49-F238E27FC236}">
                    <a16:creationId xmlns:a16="http://schemas.microsoft.com/office/drawing/2014/main" xmlns="" id="{0A6FCFE7-5E8F-4ECC-A40D-1486CE93AC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65763" y="3175000"/>
                <a:ext cx="9525" cy="9525"/>
              </a:xfrm>
              <a:custGeom>
                <a:avLst/>
                <a:gdLst>
                  <a:gd name="T0" fmla="*/ 6 w 6"/>
                  <a:gd name="T1" fmla="*/ 0 h 6"/>
                  <a:gd name="T2" fmla="*/ 0 w 6"/>
                  <a:gd name="T3" fmla="*/ 0 h 6"/>
                  <a:gd name="T4" fmla="*/ 0 w 6"/>
                  <a:gd name="T5" fmla="*/ 6 h 6"/>
                  <a:gd name="T6" fmla="*/ 4 w 6"/>
                  <a:gd name="T7" fmla="*/ 6 h 6"/>
                  <a:gd name="T8" fmla="*/ 6 w 6"/>
                  <a:gd name="T9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6" y="0"/>
                    </a:moveTo>
                    <a:lnTo>
                      <a:pt x="0" y="0"/>
                    </a:lnTo>
                    <a:lnTo>
                      <a:pt x="0" y="6"/>
                    </a:lnTo>
                    <a:lnTo>
                      <a:pt x="4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32" name="Freeform 658">
                <a:extLst>
                  <a:ext uri="{FF2B5EF4-FFF2-40B4-BE49-F238E27FC236}">
                    <a16:creationId xmlns:a16="http://schemas.microsoft.com/office/drawing/2014/main" xmlns="" id="{EDDA8104-0063-417B-AE11-CFD2A70A90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45175" y="3024188"/>
                <a:ext cx="26988" cy="39688"/>
              </a:xfrm>
              <a:custGeom>
                <a:avLst/>
                <a:gdLst>
                  <a:gd name="T0" fmla="*/ 8 w 17"/>
                  <a:gd name="T1" fmla="*/ 25 h 25"/>
                  <a:gd name="T2" fmla="*/ 8 w 17"/>
                  <a:gd name="T3" fmla="*/ 15 h 25"/>
                  <a:gd name="T4" fmla="*/ 17 w 17"/>
                  <a:gd name="T5" fmla="*/ 6 h 25"/>
                  <a:gd name="T6" fmla="*/ 17 w 17"/>
                  <a:gd name="T7" fmla="*/ 0 h 25"/>
                  <a:gd name="T8" fmla="*/ 8 w 17"/>
                  <a:gd name="T9" fmla="*/ 0 h 25"/>
                  <a:gd name="T10" fmla="*/ 0 w 17"/>
                  <a:gd name="T11" fmla="*/ 13 h 25"/>
                  <a:gd name="T12" fmla="*/ 6 w 17"/>
                  <a:gd name="T13" fmla="*/ 21 h 25"/>
                  <a:gd name="T14" fmla="*/ 8 w 17"/>
                  <a:gd name="T15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" h="25">
                    <a:moveTo>
                      <a:pt x="8" y="25"/>
                    </a:moveTo>
                    <a:lnTo>
                      <a:pt x="8" y="15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8" y="0"/>
                    </a:lnTo>
                    <a:lnTo>
                      <a:pt x="0" y="13"/>
                    </a:lnTo>
                    <a:lnTo>
                      <a:pt x="6" y="21"/>
                    </a:lnTo>
                    <a:lnTo>
                      <a:pt x="8" y="25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33" name="Freeform 659">
                <a:extLst>
                  <a:ext uri="{FF2B5EF4-FFF2-40B4-BE49-F238E27FC236}">
                    <a16:creationId xmlns:a16="http://schemas.microsoft.com/office/drawing/2014/main" xmlns="" id="{D1F3C5CB-E000-4448-9896-E734679366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49888" y="1949450"/>
                <a:ext cx="654050" cy="1481138"/>
              </a:xfrm>
              <a:custGeom>
                <a:avLst/>
                <a:gdLst>
                  <a:gd name="T0" fmla="*/ 391 w 412"/>
                  <a:gd name="T1" fmla="*/ 178 h 933"/>
                  <a:gd name="T2" fmla="*/ 387 w 412"/>
                  <a:gd name="T3" fmla="*/ 126 h 933"/>
                  <a:gd name="T4" fmla="*/ 377 w 412"/>
                  <a:gd name="T5" fmla="*/ 79 h 933"/>
                  <a:gd name="T6" fmla="*/ 349 w 412"/>
                  <a:gd name="T7" fmla="*/ 54 h 933"/>
                  <a:gd name="T8" fmla="*/ 289 w 412"/>
                  <a:gd name="T9" fmla="*/ 14 h 933"/>
                  <a:gd name="T10" fmla="*/ 251 w 412"/>
                  <a:gd name="T11" fmla="*/ 10 h 933"/>
                  <a:gd name="T12" fmla="*/ 255 w 412"/>
                  <a:gd name="T13" fmla="*/ 54 h 933"/>
                  <a:gd name="T14" fmla="*/ 211 w 412"/>
                  <a:gd name="T15" fmla="*/ 40 h 933"/>
                  <a:gd name="T16" fmla="*/ 190 w 412"/>
                  <a:gd name="T17" fmla="*/ 65 h 933"/>
                  <a:gd name="T18" fmla="*/ 165 w 412"/>
                  <a:gd name="T19" fmla="*/ 77 h 933"/>
                  <a:gd name="T20" fmla="*/ 134 w 412"/>
                  <a:gd name="T21" fmla="*/ 119 h 933"/>
                  <a:gd name="T22" fmla="*/ 115 w 412"/>
                  <a:gd name="T23" fmla="*/ 201 h 933"/>
                  <a:gd name="T24" fmla="*/ 88 w 412"/>
                  <a:gd name="T25" fmla="*/ 241 h 933"/>
                  <a:gd name="T26" fmla="*/ 65 w 412"/>
                  <a:gd name="T27" fmla="*/ 346 h 933"/>
                  <a:gd name="T28" fmla="*/ 27 w 412"/>
                  <a:gd name="T29" fmla="*/ 379 h 933"/>
                  <a:gd name="T30" fmla="*/ 23 w 412"/>
                  <a:gd name="T31" fmla="*/ 482 h 933"/>
                  <a:gd name="T32" fmla="*/ 46 w 412"/>
                  <a:gd name="T33" fmla="*/ 560 h 933"/>
                  <a:gd name="T34" fmla="*/ 42 w 412"/>
                  <a:gd name="T35" fmla="*/ 629 h 933"/>
                  <a:gd name="T36" fmla="*/ 23 w 412"/>
                  <a:gd name="T37" fmla="*/ 671 h 933"/>
                  <a:gd name="T38" fmla="*/ 12 w 412"/>
                  <a:gd name="T39" fmla="*/ 717 h 933"/>
                  <a:gd name="T40" fmla="*/ 6 w 412"/>
                  <a:gd name="T41" fmla="*/ 755 h 933"/>
                  <a:gd name="T42" fmla="*/ 16 w 412"/>
                  <a:gd name="T43" fmla="*/ 753 h 933"/>
                  <a:gd name="T44" fmla="*/ 18 w 412"/>
                  <a:gd name="T45" fmla="*/ 780 h 933"/>
                  <a:gd name="T46" fmla="*/ 31 w 412"/>
                  <a:gd name="T47" fmla="*/ 818 h 933"/>
                  <a:gd name="T48" fmla="*/ 62 w 412"/>
                  <a:gd name="T49" fmla="*/ 866 h 933"/>
                  <a:gd name="T50" fmla="*/ 60 w 412"/>
                  <a:gd name="T51" fmla="*/ 891 h 933"/>
                  <a:gd name="T52" fmla="*/ 81 w 412"/>
                  <a:gd name="T53" fmla="*/ 933 h 933"/>
                  <a:gd name="T54" fmla="*/ 121 w 412"/>
                  <a:gd name="T55" fmla="*/ 899 h 933"/>
                  <a:gd name="T56" fmla="*/ 171 w 412"/>
                  <a:gd name="T57" fmla="*/ 891 h 933"/>
                  <a:gd name="T58" fmla="*/ 199 w 412"/>
                  <a:gd name="T59" fmla="*/ 837 h 933"/>
                  <a:gd name="T60" fmla="*/ 192 w 412"/>
                  <a:gd name="T61" fmla="*/ 792 h 933"/>
                  <a:gd name="T62" fmla="*/ 205 w 412"/>
                  <a:gd name="T63" fmla="*/ 763 h 933"/>
                  <a:gd name="T64" fmla="*/ 197 w 412"/>
                  <a:gd name="T65" fmla="*/ 738 h 933"/>
                  <a:gd name="T66" fmla="*/ 215 w 412"/>
                  <a:gd name="T67" fmla="*/ 725 h 933"/>
                  <a:gd name="T68" fmla="*/ 230 w 412"/>
                  <a:gd name="T69" fmla="*/ 721 h 933"/>
                  <a:gd name="T70" fmla="*/ 247 w 412"/>
                  <a:gd name="T71" fmla="*/ 694 h 933"/>
                  <a:gd name="T72" fmla="*/ 205 w 412"/>
                  <a:gd name="T73" fmla="*/ 688 h 933"/>
                  <a:gd name="T74" fmla="*/ 171 w 412"/>
                  <a:gd name="T75" fmla="*/ 681 h 933"/>
                  <a:gd name="T76" fmla="*/ 203 w 412"/>
                  <a:gd name="T77" fmla="*/ 671 h 933"/>
                  <a:gd name="T78" fmla="*/ 232 w 412"/>
                  <a:gd name="T79" fmla="*/ 679 h 933"/>
                  <a:gd name="T80" fmla="*/ 268 w 412"/>
                  <a:gd name="T81" fmla="*/ 652 h 933"/>
                  <a:gd name="T82" fmla="*/ 232 w 412"/>
                  <a:gd name="T83" fmla="*/ 608 h 933"/>
                  <a:gd name="T84" fmla="*/ 207 w 412"/>
                  <a:gd name="T85" fmla="*/ 597 h 933"/>
                  <a:gd name="T86" fmla="*/ 203 w 412"/>
                  <a:gd name="T87" fmla="*/ 564 h 933"/>
                  <a:gd name="T88" fmla="*/ 207 w 412"/>
                  <a:gd name="T89" fmla="*/ 535 h 933"/>
                  <a:gd name="T90" fmla="*/ 194 w 412"/>
                  <a:gd name="T91" fmla="*/ 482 h 933"/>
                  <a:gd name="T92" fmla="*/ 226 w 412"/>
                  <a:gd name="T93" fmla="*/ 463 h 933"/>
                  <a:gd name="T94" fmla="*/ 243 w 412"/>
                  <a:gd name="T95" fmla="*/ 438 h 933"/>
                  <a:gd name="T96" fmla="*/ 261 w 412"/>
                  <a:gd name="T97" fmla="*/ 419 h 933"/>
                  <a:gd name="T98" fmla="*/ 291 w 412"/>
                  <a:gd name="T99" fmla="*/ 404 h 933"/>
                  <a:gd name="T100" fmla="*/ 316 w 412"/>
                  <a:gd name="T101" fmla="*/ 373 h 933"/>
                  <a:gd name="T102" fmla="*/ 322 w 412"/>
                  <a:gd name="T103" fmla="*/ 335 h 933"/>
                  <a:gd name="T104" fmla="*/ 318 w 412"/>
                  <a:gd name="T105" fmla="*/ 312 h 933"/>
                  <a:gd name="T106" fmla="*/ 316 w 412"/>
                  <a:gd name="T107" fmla="*/ 279 h 933"/>
                  <a:gd name="T108" fmla="*/ 326 w 412"/>
                  <a:gd name="T109" fmla="*/ 272 h 933"/>
                  <a:gd name="T110" fmla="*/ 339 w 412"/>
                  <a:gd name="T111" fmla="*/ 260 h 933"/>
                  <a:gd name="T112" fmla="*/ 364 w 412"/>
                  <a:gd name="T113" fmla="*/ 241 h 933"/>
                  <a:gd name="T114" fmla="*/ 398 w 412"/>
                  <a:gd name="T115" fmla="*/ 247 h 9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412" h="933">
                    <a:moveTo>
                      <a:pt x="408" y="230"/>
                    </a:moveTo>
                    <a:lnTo>
                      <a:pt x="400" y="216"/>
                    </a:lnTo>
                    <a:lnTo>
                      <a:pt x="391" y="212"/>
                    </a:lnTo>
                    <a:lnTo>
                      <a:pt x="387" y="201"/>
                    </a:lnTo>
                    <a:lnTo>
                      <a:pt x="391" y="195"/>
                    </a:lnTo>
                    <a:lnTo>
                      <a:pt x="391" y="178"/>
                    </a:lnTo>
                    <a:lnTo>
                      <a:pt x="389" y="172"/>
                    </a:lnTo>
                    <a:lnTo>
                      <a:pt x="391" y="165"/>
                    </a:lnTo>
                    <a:lnTo>
                      <a:pt x="389" y="151"/>
                    </a:lnTo>
                    <a:lnTo>
                      <a:pt x="383" y="144"/>
                    </a:lnTo>
                    <a:lnTo>
                      <a:pt x="383" y="132"/>
                    </a:lnTo>
                    <a:lnTo>
                      <a:pt x="387" y="126"/>
                    </a:lnTo>
                    <a:lnTo>
                      <a:pt x="383" y="117"/>
                    </a:lnTo>
                    <a:lnTo>
                      <a:pt x="372" y="115"/>
                    </a:lnTo>
                    <a:lnTo>
                      <a:pt x="372" y="107"/>
                    </a:lnTo>
                    <a:lnTo>
                      <a:pt x="377" y="98"/>
                    </a:lnTo>
                    <a:lnTo>
                      <a:pt x="375" y="86"/>
                    </a:lnTo>
                    <a:lnTo>
                      <a:pt x="377" y="79"/>
                    </a:lnTo>
                    <a:lnTo>
                      <a:pt x="372" y="73"/>
                    </a:lnTo>
                    <a:lnTo>
                      <a:pt x="366" y="73"/>
                    </a:lnTo>
                    <a:lnTo>
                      <a:pt x="360" y="63"/>
                    </a:lnTo>
                    <a:lnTo>
                      <a:pt x="358" y="63"/>
                    </a:lnTo>
                    <a:lnTo>
                      <a:pt x="354" y="63"/>
                    </a:lnTo>
                    <a:lnTo>
                      <a:pt x="349" y="54"/>
                    </a:lnTo>
                    <a:lnTo>
                      <a:pt x="343" y="46"/>
                    </a:lnTo>
                    <a:lnTo>
                      <a:pt x="337" y="44"/>
                    </a:lnTo>
                    <a:lnTo>
                      <a:pt x="331" y="40"/>
                    </a:lnTo>
                    <a:lnTo>
                      <a:pt x="314" y="40"/>
                    </a:lnTo>
                    <a:lnTo>
                      <a:pt x="303" y="31"/>
                    </a:lnTo>
                    <a:lnTo>
                      <a:pt x="289" y="14"/>
                    </a:lnTo>
                    <a:lnTo>
                      <a:pt x="278" y="8"/>
                    </a:lnTo>
                    <a:lnTo>
                      <a:pt x="272" y="0"/>
                    </a:lnTo>
                    <a:lnTo>
                      <a:pt x="268" y="2"/>
                    </a:lnTo>
                    <a:lnTo>
                      <a:pt x="259" y="4"/>
                    </a:lnTo>
                    <a:lnTo>
                      <a:pt x="249" y="2"/>
                    </a:lnTo>
                    <a:lnTo>
                      <a:pt x="251" y="10"/>
                    </a:lnTo>
                    <a:lnTo>
                      <a:pt x="257" y="12"/>
                    </a:lnTo>
                    <a:lnTo>
                      <a:pt x="259" y="21"/>
                    </a:lnTo>
                    <a:lnTo>
                      <a:pt x="253" y="25"/>
                    </a:lnTo>
                    <a:lnTo>
                      <a:pt x="251" y="37"/>
                    </a:lnTo>
                    <a:lnTo>
                      <a:pt x="255" y="44"/>
                    </a:lnTo>
                    <a:lnTo>
                      <a:pt x="255" y="54"/>
                    </a:lnTo>
                    <a:lnTo>
                      <a:pt x="251" y="52"/>
                    </a:lnTo>
                    <a:lnTo>
                      <a:pt x="247" y="54"/>
                    </a:lnTo>
                    <a:lnTo>
                      <a:pt x="243" y="50"/>
                    </a:lnTo>
                    <a:lnTo>
                      <a:pt x="232" y="48"/>
                    </a:lnTo>
                    <a:lnTo>
                      <a:pt x="224" y="42"/>
                    </a:lnTo>
                    <a:lnTo>
                      <a:pt x="211" y="40"/>
                    </a:lnTo>
                    <a:lnTo>
                      <a:pt x="203" y="44"/>
                    </a:lnTo>
                    <a:lnTo>
                      <a:pt x="190" y="44"/>
                    </a:lnTo>
                    <a:lnTo>
                      <a:pt x="186" y="46"/>
                    </a:lnTo>
                    <a:lnTo>
                      <a:pt x="192" y="56"/>
                    </a:lnTo>
                    <a:lnTo>
                      <a:pt x="190" y="61"/>
                    </a:lnTo>
                    <a:lnTo>
                      <a:pt x="190" y="65"/>
                    </a:lnTo>
                    <a:lnTo>
                      <a:pt x="186" y="71"/>
                    </a:lnTo>
                    <a:lnTo>
                      <a:pt x="190" y="79"/>
                    </a:lnTo>
                    <a:lnTo>
                      <a:pt x="184" y="84"/>
                    </a:lnTo>
                    <a:lnTo>
                      <a:pt x="180" y="86"/>
                    </a:lnTo>
                    <a:lnTo>
                      <a:pt x="176" y="82"/>
                    </a:lnTo>
                    <a:lnTo>
                      <a:pt x="165" y="77"/>
                    </a:lnTo>
                    <a:lnTo>
                      <a:pt x="157" y="84"/>
                    </a:lnTo>
                    <a:lnTo>
                      <a:pt x="150" y="96"/>
                    </a:lnTo>
                    <a:lnTo>
                      <a:pt x="146" y="100"/>
                    </a:lnTo>
                    <a:lnTo>
                      <a:pt x="142" y="111"/>
                    </a:lnTo>
                    <a:lnTo>
                      <a:pt x="138" y="117"/>
                    </a:lnTo>
                    <a:lnTo>
                      <a:pt x="134" y="119"/>
                    </a:lnTo>
                    <a:lnTo>
                      <a:pt x="134" y="138"/>
                    </a:lnTo>
                    <a:lnTo>
                      <a:pt x="138" y="144"/>
                    </a:lnTo>
                    <a:lnTo>
                      <a:pt x="142" y="157"/>
                    </a:lnTo>
                    <a:lnTo>
                      <a:pt x="138" y="165"/>
                    </a:lnTo>
                    <a:lnTo>
                      <a:pt x="127" y="182"/>
                    </a:lnTo>
                    <a:lnTo>
                      <a:pt x="115" y="201"/>
                    </a:lnTo>
                    <a:lnTo>
                      <a:pt x="115" y="209"/>
                    </a:lnTo>
                    <a:lnTo>
                      <a:pt x="109" y="216"/>
                    </a:lnTo>
                    <a:lnTo>
                      <a:pt x="94" y="218"/>
                    </a:lnTo>
                    <a:lnTo>
                      <a:pt x="81" y="226"/>
                    </a:lnTo>
                    <a:lnTo>
                      <a:pt x="81" y="235"/>
                    </a:lnTo>
                    <a:lnTo>
                      <a:pt x="88" y="241"/>
                    </a:lnTo>
                    <a:lnTo>
                      <a:pt x="88" y="253"/>
                    </a:lnTo>
                    <a:lnTo>
                      <a:pt x="83" y="264"/>
                    </a:lnTo>
                    <a:lnTo>
                      <a:pt x="79" y="283"/>
                    </a:lnTo>
                    <a:lnTo>
                      <a:pt x="79" y="302"/>
                    </a:lnTo>
                    <a:lnTo>
                      <a:pt x="65" y="335"/>
                    </a:lnTo>
                    <a:lnTo>
                      <a:pt x="65" y="346"/>
                    </a:lnTo>
                    <a:lnTo>
                      <a:pt x="67" y="352"/>
                    </a:lnTo>
                    <a:lnTo>
                      <a:pt x="69" y="367"/>
                    </a:lnTo>
                    <a:lnTo>
                      <a:pt x="62" y="377"/>
                    </a:lnTo>
                    <a:lnTo>
                      <a:pt x="48" y="377"/>
                    </a:lnTo>
                    <a:lnTo>
                      <a:pt x="37" y="375"/>
                    </a:lnTo>
                    <a:lnTo>
                      <a:pt x="27" y="379"/>
                    </a:lnTo>
                    <a:lnTo>
                      <a:pt x="18" y="396"/>
                    </a:lnTo>
                    <a:lnTo>
                      <a:pt x="16" y="415"/>
                    </a:lnTo>
                    <a:lnTo>
                      <a:pt x="18" y="436"/>
                    </a:lnTo>
                    <a:lnTo>
                      <a:pt x="23" y="457"/>
                    </a:lnTo>
                    <a:lnTo>
                      <a:pt x="18" y="470"/>
                    </a:lnTo>
                    <a:lnTo>
                      <a:pt x="23" y="482"/>
                    </a:lnTo>
                    <a:lnTo>
                      <a:pt x="25" y="499"/>
                    </a:lnTo>
                    <a:lnTo>
                      <a:pt x="23" y="514"/>
                    </a:lnTo>
                    <a:lnTo>
                      <a:pt x="23" y="528"/>
                    </a:lnTo>
                    <a:lnTo>
                      <a:pt x="35" y="535"/>
                    </a:lnTo>
                    <a:lnTo>
                      <a:pt x="48" y="551"/>
                    </a:lnTo>
                    <a:lnTo>
                      <a:pt x="46" y="560"/>
                    </a:lnTo>
                    <a:lnTo>
                      <a:pt x="44" y="572"/>
                    </a:lnTo>
                    <a:lnTo>
                      <a:pt x="27" y="579"/>
                    </a:lnTo>
                    <a:lnTo>
                      <a:pt x="25" y="587"/>
                    </a:lnTo>
                    <a:lnTo>
                      <a:pt x="33" y="602"/>
                    </a:lnTo>
                    <a:lnTo>
                      <a:pt x="35" y="621"/>
                    </a:lnTo>
                    <a:lnTo>
                      <a:pt x="42" y="629"/>
                    </a:lnTo>
                    <a:lnTo>
                      <a:pt x="35" y="641"/>
                    </a:lnTo>
                    <a:lnTo>
                      <a:pt x="37" y="650"/>
                    </a:lnTo>
                    <a:lnTo>
                      <a:pt x="33" y="656"/>
                    </a:lnTo>
                    <a:lnTo>
                      <a:pt x="21" y="658"/>
                    </a:lnTo>
                    <a:lnTo>
                      <a:pt x="18" y="662"/>
                    </a:lnTo>
                    <a:lnTo>
                      <a:pt x="23" y="671"/>
                    </a:lnTo>
                    <a:lnTo>
                      <a:pt x="16" y="673"/>
                    </a:lnTo>
                    <a:lnTo>
                      <a:pt x="12" y="681"/>
                    </a:lnTo>
                    <a:lnTo>
                      <a:pt x="18" y="692"/>
                    </a:lnTo>
                    <a:lnTo>
                      <a:pt x="21" y="717"/>
                    </a:lnTo>
                    <a:lnTo>
                      <a:pt x="16" y="725"/>
                    </a:lnTo>
                    <a:lnTo>
                      <a:pt x="12" y="717"/>
                    </a:lnTo>
                    <a:lnTo>
                      <a:pt x="6" y="713"/>
                    </a:lnTo>
                    <a:lnTo>
                      <a:pt x="6" y="715"/>
                    </a:lnTo>
                    <a:lnTo>
                      <a:pt x="0" y="719"/>
                    </a:lnTo>
                    <a:lnTo>
                      <a:pt x="2" y="736"/>
                    </a:lnTo>
                    <a:lnTo>
                      <a:pt x="4" y="740"/>
                    </a:lnTo>
                    <a:lnTo>
                      <a:pt x="6" y="755"/>
                    </a:lnTo>
                    <a:lnTo>
                      <a:pt x="10" y="757"/>
                    </a:lnTo>
                    <a:lnTo>
                      <a:pt x="12" y="761"/>
                    </a:lnTo>
                    <a:lnTo>
                      <a:pt x="12" y="769"/>
                    </a:lnTo>
                    <a:lnTo>
                      <a:pt x="21" y="765"/>
                    </a:lnTo>
                    <a:lnTo>
                      <a:pt x="14" y="759"/>
                    </a:lnTo>
                    <a:lnTo>
                      <a:pt x="16" y="753"/>
                    </a:lnTo>
                    <a:lnTo>
                      <a:pt x="21" y="753"/>
                    </a:lnTo>
                    <a:lnTo>
                      <a:pt x="18" y="757"/>
                    </a:lnTo>
                    <a:lnTo>
                      <a:pt x="25" y="761"/>
                    </a:lnTo>
                    <a:lnTo>
                      <a:pt x="27" y="765"/>
                    </a:lnTo>
                    <a:lnTo>
                      <a:pt x="18" y="774"/>
                    </a:lnTo>
                    <a:lnTo>
                      <a:pt x="18" y="780"/>
                    </a:lnTo>
                    <a:lnTo>
                      <a:pt x="21" y="786"/>
                    </a:lnTo>
                    <a:lnTo>
                      <a:pt x="18" y="795"/>
                    </a:lnTo>
                    <a:lnTo>
                      <a:pt x="16" y="799"/>
                    </a:lnTo>
                    <a:lnTo>
                      <a:pt x="21" y="805"/>
                    </a:lnTo>
                    <a:lnTo>
                      <a:pt x="27" y="807"/>
                    </a:lnTo>
                    <a:lnTo>
                      <a:pt x="31" y="818"/>
                    </a:lnTo>
                    <a:lnTo>
                      <a:pt x="35" y="820"/>
                    </a:lnTo>
                    <a:lnTo>
                      <a:pt x="42" y="837"/>
                    </a:lnTo>
                    <a:lnTo>
                      <a:pt x="44" y="847"/>
                    </a:lnTo>
                    <a:lnTo>
                      <a:pt x="52" y="851"/>
                    </a:lnTo>
                    <a:lnTo>
                      <a:pt x="54" y="860"/>
                    </a:lnTo>
                    <a:lnTo>
                      <a:pt x="62" y="866"/>
                    </a:lnTo>
                    <a:lnTo>
                      <a:pt x="71" y="862"/>
                    </a:lnTo>
                    <a:lnTo>
                      <a:pt x="73" y="872"/>
                    </a:lnTo>
                    <a:lnTo>
                      <a:pt x="67" y="883"/>
                    </a:lnTo>
                    <a:lnTo>
                      <a:pt x="56" y="885"/>
                    </a:lnTo>
                    <a:lnTo>
                      <a:pt x="56" y="889"/>
                    </a:lnTo>
                    <a:lnTo>
                      <a:pt x="60" y="891"/>
                    </a:lnTo>
                    <a:lnTo>
                      <a:pt x="62" y="899"/>
                    </a:lnTo>
                    <a:lnTo>
                      <a:pt x="71" y="902"/>
                    </a:lnTo>
                    <a:lnTo>
                      <a:pt x="75" y="920"/>
                    </a:lnTo>
                    <a:lnTo>
                      <a:pt x="69" y="929"/>
                    </a:lnTo>
                    <a:lnTo>
                      <a:pt x="73" y="933"/>
                    </a:lnTo>
                    <a:lnTo>
                      <a:pt x="81" y="933"/>
                    </a:lnTo>
                    <a:lnTo>
                      <a:pt x="102" y="927"/>
                    </a:lnTo>
                    <a:lnTo>
                      <a:pt x="113" y="931"/>
                    </a:lnTo>
                    <a:lnTo>
                      <a:pt x="121" y="925"/>
                    </a:lnTo>
                    <a:lnTo>
                      <a:pt x="121" y="916"/>
                    </a:lnTo>
                    <a:lnTo>
                      <a:pt x="117" y="912"/>
                    </a:lnTo>
                    <a:lnTo>
                      <a:pt x="121" y="899"/>
                    </a:lnTo>
                    <a:lnTo>
                      <a:pt x="134" y="897"/>
                    </a:lnTo>
                    <a:lnTo>
                      <a:pt x="138" y="885"/>
                    </a:lnTo>
                    <a:lnTo>
                      <a:pt x="140" y="891"/>
                    </a:lnTo>
                    <a:lnTo>
                      <a:pt x="155" y="893"/>
                    </a:lnTo>
                    <a:lnTo>
                      <a:pt x="163" y="889"/>
                    </a:lnTo>
                    <a:lnTo>
                      <a:pt x="171" y="891"/>
                    </a:lnTo>
                    <a:lnTo>
                      <a:pt x="176" y="897"/>
                    </a:lnTo>
                    <a:lnTo>
                      <a:pt x="184" y="887"/>
                    </a:lnTo>
                    <a:lnTo>
                      <a:pt x="188" y="870"/>
                    </a:lnTo>
                    <a:lnTo>
                      <a:pt x="194" y="864"/>
                    </a:lnTo>
                    <a:lnTo>
                      <a:pt x="194" y="843"/>
                    </a:lnTo>
                    <a:lnTo>
                      <a:pt x="199" y="837"/>
                    </a:lnTo>
                    <a:lnTo>
                      <a:pt x="192" y="830"/>
                    </a:lnTo>
                    <a:lnTo>
                      <a:pt x="192" y="822"/>
                    </a:lnTo>
                    <a:lnTo>
                      <a:pt x="201" y="813"/>
                    </a:lnTo>
                    <a:lnTo>
                      <a:pt x="192" y="805"/>
                    </a:lnTo>
                    <a:lnTo>
                      <a:pt x="201" y="799"/>
                    </a:lnTo>
                    <a:lnTo>
                      <a:pt x="192" y="792"/>
                    </a:lnTo>
                    <a:lnTo>
                      <a:pt x="194" y="786"/>
                    </a:lnTo>
                    <a:lnTo>
                      <a:pt x="190" y="778"/>
                    </a:lnTo>
                    <a:lnTo>
                      <a:pt x="199" y="782"/>
                    </a:lnTo>
                    <a:lnTo>
                      <a:pt x="209" y="780"/>
                    </a:lnTo>
                    <a:lnTo>
                      <a:pt x="201" y="772"/>
                    </a:lnTo>
                    <a:lnTo>
                      <a:pt x="205" y="763"/>
                    </a:lnTo>
                    <a:lnTo>
                      <a:pt x="205" y="757"/>
                    </a:lnTo>
                    <a:lnTo>
                      <a:pt x="192" y="753"/>
                    </a:lnTo>
                    <a:lnTo>
                      <a:pt x="207" y="753"/>
                    </a:lnTo>
                    <a:lnTo>
                      <a:pt x="199" y="744"/>
                    </a:lnTo>
                    <a:lnTo>
                      <a:pt x="192" y="742"/>
                    </a:lnTo>
                    <a:lnTo>
                      <a:pt x="197" y="738"/>
                    </a:lnTo>
                    <a:lnTo>
                      <a:pt x="201" y="738"/>
                    </a:lnTo>
                    <a:lnTo>
                      <a:pt x="203" y="740"/>
                    </a:lnTo>
                    <a:lnTo>
                      <a:pt x="207" y="734"/>
                    </a:lnTo>
                    <a:lnTo>
                      <a:pt x="207" y="730"/>
                    </a:lnTo>
                    <a:lnTo>
                      <a:pt x="213" y="734"/>
                    </a:lnTo>
                    <a:lnTo>
                      <a:pt x="215" y="725"/>
                    </a:lnTo>
                    <a:lnTo>
                      <a:pt x="220" y="719"/>
                    </a:lnTo>
                    <a:lnTo>
                      <a:pt x="226" y="719"/>
                    </a:lnTo>
                    <a:lnTo>
                      <a:pt x="224" y="715"/>
                    </a:lnTo>
                    <a:lnTo>
                      <a:pt x="228" y="711"/>
                    </a:lnTo>
                    <a:lnTo>
                      <a:pt x="230" y="713"/>
                    </a:lnTo>
                    <a:lnTo>
                      <a:pt x="230" y="721"/>
                    </a:lnTo>
                    <a:lnTo>
                      <a:pt x="234" y="721"/>
                    </a:lnTo>
                    <a:lnTo>
                      <a:pt x="240" y="711"/>
                    </a:lnTo>
                    <a:lnTo>
                      <a:pt x="247" y="711"/>
                    </a:lnTo>
                    <a:lnTo>
                      <a:pt x="253" y="706"/>
                    </a:lnTo>
                    <a:lnTo>
                      <a:pt x="251" y="698"/>
                    </a:lnTo>
                    <a:lnTo>
                      <a:pt x="247" y="694"/>
                    </a:lnTo>
                    <a:lnTo>
                      <a:pt x="236" y="690"/>
                    </a:lnTo>
                    <a:lnTo>
                      <a:pt x="230" y="694"/>
                    </a:lnTo>
                    <a:lnTo>
                      <a:pt x="226" y="694"/>
                    </a:lnTo>
                    <a:lnTo>
                      <a:pt x="217" y="696"/>
                    </a:lnTo>
                    <a:lnTo>
                      <a:pt x="213" y="690"/>
                    </a:lnTo>
                    <a:lnTo>
                      <a:pt x="205" y="688"/>
                    </a:lnTo>
                    <a:lnTo>
                      <a:pt x="199" y="683"/>
                    </a:lnTo>
                    <a:lnTo>
                      <a:pt x="188" y="686"/>
                    </a:lnTo>
                    <a:lnTo>
                      <a:pt x="188" y="690"/>
                    </a:lnTo>
                    <a:lnTo>
                      <a:pt x="184" y="686"/>
                    </a:lnTo>
                    <a:lnTo>
                      <a:pt x="171" y="686"/>
                    </a:lnTo>
                    <a:lnTo>
                      <a:pt x="171" y="681"/>
                    </a:lnTo>
                    <a:lnTo>
                      <a:pt x="178" y="679"/>
                    </a:lnTo>
                    <a:lnTo>
                      <a:pt x="184" y="683"/>
                    </a:lnTo>
                    <a:lnTo>
                      <a:pt x="190" y="675"/>
                    </a:lnTo>
                    <a:lnTo>
                      <a:pt x="194" y="679"/>
                    </a:lnTo>
                    <a:lnTo>
                      <a:pt x="201" y="677"/>
                    </a:lnTo>
                    <a:lnTo>
                      <a:pt x="203" y="671"/>
                    </a:lnTo>
                    <a:lnTo>
                      <a:pt x="209" y="673"/>
                    </a:lnTo>
                    <a:lnTo>
                      <a:pt x="213" y="677"/>
                    </a:lnTo>
                    <a:lnTo>
                      <a:pt x="217" y="677"/>
                    </a:lnTo>
                    <a:lnTo>
                      <a:pt x="217" y="671"/>
                    </a:lnTo>
                    <a:lnTo>
                      <a:pt x="222" y="675"/>
                    </a:lnTo>
                    <a:lnTo>
                      <a:pt x="232" y="679"/>
                    </a:lnTo>
                    <a:lnTo>
                      <a:pt x="230" y="683"/>
                    </a:lnTo>
                    <a:lnTo>
                      <a:pt x="238" y="688"/>
                    </a:lnTo>
                    <a:lnTo>
                      <a:pt x="249" y="686"/>
                    </a:lnTo>
                    <a:lnTo>
                      <a:pt x="251" y="677"/>
                    </a:lnTo>
                    <a:lnTo>
                      <a:pt x="261" y="665"/>
                    </a:lnTo>
                    <a:lnTo>
                      <a:pt x="268" y="652"/>
                    </a:lnTo>
                    <a:lnTo>
                      <a:pt x="259" y="646"/>
                    </a:lnTo>
                    <a:lnTo>
                      <a:pt x="259" y="639"/>
                    </a:lnTo>
                    <a:lnTo>
                      <a:pt x="247" y="631"/>
                    </a:lnTo>
                    <a:lnTo>
                      <a:pt x="249" y="627"/>
                    </a:lnTo>
                    <a:lnTo>
                      <a:pt x="234" y="616"/>
                    </a:lnTo>
                    <a:lnTo>
                      <a:pt x="232" y="608"/>
                    </a:lnTo>
                    <a:lnTo>
                      <a:pt x="228" y="604"/>
                    </a:lnTo>
                    <a:lnTo>
                      <a:pt x="220" y="612"/>
                    </a:lnTo>
                    <a:lnTo>
                      <a:pt x="215" y="606"/>
                    </a:lnTo>
                    <a:lnTo>
                      <a:pt x="211" y="608"/>
                    </a:lnTo>
                    <a:lnTo>
                      <a:pt x="211" y="600"/>
                    </a:lnTo>
                    <a:lnTo>
                      <a:pt x="207" y="597"/>
                    </a:lnTo>
                    <a:lnTo>
                      <a:pt x="203" y="593"/>
                    </a:lnTo>
                    <a:lnTo>
                      <a:pt x="197" y="587"/>
                    </a:lnTo>
                    <a:lnTo>
                      <a:pt x="203" y="581"/>
                    </a:lnTo>
                    <a:lnTo>
                      <a:pt x="199" y="570"/>
                    </a:lnTo>
                    <a:lnTo>
                      <a:pt x="203" y="568"/>
                    </a:lnTo>
                    <a:lnTo>
                      <a:pt x="203" y="564"/>
                    </a:lnTo>
                    <a:lnTo>
                      <a:pt x="197" y="562"/>
                    </a:lnTo>
                    <a:lnTo>
                      <a:pt x="203" y="553"/>
                    </a:lnTo>
                    <a:lnTo>
                      <a:pt x="201" y="541"/>
                    </a:lnTo>
                    <a:lnTo>
                      <a:pt x="201" y="539"/>
                    </a:lnTo>
                    <a:lnTo>
                      <a:pt x="207" y="543"/>
                    </a:lnTo>
                    <a:lnTo>
                      <a:pt x="207" y="535"/>
                    </a:lnTo>
                    <a:lnTo>
                      <a:pt x="201" y="528"/>
                    </a:lnTo>
                    <a:lnTo>
                      <a:pt x="203" y="516"/>
                    </a:lnTo>
                    <a:lnTo>
                      <a:pt x="203" y="507"/>
                    </a:lnTo>
                    <a:lnTo>
                      <a:pt x="205" y="503"/>
                    </a:lnTo>
                    <a:lnTo>
                      <a:pt x="203" y="495"/>
                    </a:lnTo>
                    <a:lnTo>
                      <a:pt x="194" y="482"/>
                    </a:lnTo>
                    <a:lnTo>
                      <a:pt x="201" y="484"/>
                    </a:lnTo>
                    <a:lnTo>
                      <a:pt x="213" y="482"/>
                    </a:lnTo>
                    <a:lnTo>
                      <a:pt x="220" y="472"/>
                    </a:lnTo>
                    <a:lnTo>
                      <a:pt x="215" y="465"/>
                    </a:lnTo>
                    <a:lnTo>
                      <a:pt x="217" y="461"/>
                    </a:lnTo>
                    <a:lnTo>
                      <a:pt x="226" y="463"/>
                    </a:lnTo>
                    <a:lnTo>
                      <a:pt x="236" y="453"/>
                    </a:lnTo>
                    <a:lnTo>
                      <a:pt x="236" y="449"/>
                    </a:lnTo>
                    <a:lnTo>
                      <a:pt x="232" y="446"/>
                    </a:lnTo>
                    <a:lnTo>
                      <a:pt x="234" y="440"/>
                    </a:lnTo>
                    <a:lnTo>
                      <a:pt x="238" y="434"/>
                    </a:lnTo>
                    <a:lnTo>
                      <a:pt x="243" y="438"/>
                    </a:lnTo>
                    <a:lnTo>
                      <a:pt x="247" y="438"/>
                    </a:lnTo>
                    <a:lnTo>
                      <a:pt x="249" y="430"/>
                    </a:lnTo>
                    <a:lnTo>
                      <a:pt x="253" y="430"/>
                    </a:lnTo>
                    <a:lnTo>
                      <a:pt x="255" y="434"/>
                    </a:lnTo>
                    <a:lnTo>
                      <a:pt x="261" y="430"/>
                    </a:lnTo>
                    <a:lnTo>
                      <a:pt x="261" y="419"/>
                    </a:lnTo>
                    <a:lnTo>
                      <a:pt x="266" y="411"/>
                    </a:lnTo>
                    <a:lnTo>
                      <a:pt x="272" y="411"/>
                    </a:lnTo>
                    <a:lnTo>
                      <a:pt x="272" y="417"/>
                    </a:lnTo>
                    <a:lnTo>
                      <a:pt x="276" y="417"/>
                    </a:lnTo>
                    <a:lnTo>
                      <a:pt x="280" y="409"/>
                    </a:lnTo>
                    <a:lnTo>
                      <a:pt x="291" y="404"/>
                    </a:lnTo>
                    <a:lnTo>
                      <a:pt x="289" y="396"/>
                    </a:lnTo>
                    <a:lnTo>
                      <a:pt x="289" y="390"/>
                    </a:lnTo>
                    <a:lnTo>
                      <a:pt x="293" y="394"/>
                    </a:lnTo>
                    <a:lnTo>
                      <a:pt x="301" y="386"/>
                    </a:lnTo>
                    <a:lnTo>
                      <a:pt x="308" y="388"/>
                    </a:lnTo>
                    <a:lnTo>
                      <a:pt x="316" y="373"/>
                    </a:lnTo>
                    <a:lnTo>
                      <a:pt x="314" y="360"/>
                    </a:lnTo>
                    <a:lnTo>
                      <a:pt x="320" y="352"/>
                    </a:lnTo>
                    <a:lnTo>
                      <a:pt x="326" y="352"/>
                    </a:lnTo>
                    <a:lnTo>
                      <a:pt x="333" y="342"/>
                    </a:lnTo>
                    <a:lnTo>
                      <a:pt x="328" y="342"/>
                    </a:lnTo>
                    <a:lnTo>
                      <a:pt x="322" y="335"/>
                    </a:lnTo>
                    <a:lnTo>
                      <a:pt x="328" y="333"/>
                    </a:lnTo>
                    <a:lnTo>
                      <a:pt x="326" y="329"/>
                    </a:lnTo>
                    <a:lnTo>
                      <a:pt x="318" y="327"/>
                    </a:lnTo>
                    <a:lnTo>
                      <a:pt x="312" y="321"/>
                    </a:lnTo>
                    <a:lnTo>
                      <a:pt x="320" y="319"/>
                    </a:lnTo>
                    <a:lnTo>
                      <a:pt x="318" y="312"/>
                    </a:lnTo>
                    <a:lnTo>
                      <a:pt x="324" y="298"/>
                    </a:lnTo>
                    <a:lnTo>
                      <a:pt x="326" y="293"/>
                    </a:lnTo>
                    <a:lnTo>
                      <a:pt x="322" y="289"/>
                    </a:lnTo>
                    <a:lnTo>
                      <a:pt x="318" y="289"/>
                    </a:lnTo>
                    <a:lnTo>
                      <a:pt x="314" y="283"/>
                    </a:lnTo>
                    <a:lnTo>
                      <a:pt x="316" y="279"/>
                    </a:lnTo>
                    <a:lnTo>
                      <a:pt x="322" y="283"/>
                    </a:lnTo>
                    <a:lnTo>
                      <a:pt x="324" y="285"/>
                    </a:lnTo>
                    <a:lnTo>
                      <a:pt x="326" y="285"/>
                    </a:lnTo>
                    <a:lnTo>
                      <a:pt x="326" y="279"/>
                    </a:lnTo>
                    <a:lnTo>
                      <a:pt x="320" y="277"/>
                    </a:lnTo>
                    <a:lnTo>
                      <a:pt x="326" y="272"/>
                    </a:lnTo>
                    <a:lnTo>
                      <a:pt x="333" y="272"/>
                    </a:lnTo>
                    <a:lnTo>
                      <a:pt x="339" y="266"/>
                    </a:lnTo>
                    <a:lnTo>
                      <a:pt x="335" y="262"/>
                    </a:lnTo>
                    <a:lnTo>
                      <a:pt x="328" y="253"/>
                    </a:lnTo>
                    <a:lnTo>
                      <a:pt x="335" y="256"/>
                    </a:lnTo>
                    <a:lnTo>
                      <a:pt x="339" y="260"/>
                    </a:lnTo>
                    <a:lnTo>
                      <a:pt x="343" y="258"/>
                    </a:lnTo>
                    <a:lnTo>
                      <a:pt x="347" y="251"/>
                    </a:lnTo>
                    <a:lnTo>
                      <a:pt x="347" y="243"/>
                    </a:lnTo>
                    <a:lnTo>
                      <a:pt x="352" y="241"/>
                    </a:lnTo>
                    <a:lnTo>
                      <a:pt x="358" y="249"/>
                    </a:lnTo>
                    <a:lnTo>
                      <a:pt x="364" y="241"/>
                    </a:lnTo>
                    <a:lnTo>
                      <a:pt x="366" y="247"/>
                    </a:lnTo>
                    <a:lnTo>
                      <a:pt x="375" y="251"/>
                    </a:lnTo>
                    <a:lnTo>
                      <a:pt x="377" y="243"/>
                    </a:lnTo>
                    <a:lnTo>
                      <a:pt x="383" y="247"/>
                    </a:lnTo>
                    <a:lnTo>
                      <a:pt x="393" y="241"/>
                    </a:lnTo>
                    <a:lnTo>
                      <a:pt x="398" y="247"/>
                    </a:lnTo>
                    <a:lnTo>
                      <a:pt x="406" y="247"/>
                    </a:lnTo>
                    <a:lnTo>
                      <a:pt x="410" y="243"/>
                    </a:lnTo>
                    <a:lnTo>
                      <a:pt x="412" y="243"/>
                    </a:lnTo>
                    <a:lnTo>
                      <a:pt x="412" y="235"/>
                    </a:lnTo>
                    <a:lnTo>
                      <a:pt x="408" y="230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34" name="Freeform 660">
                <a:extLst>
                  <a:ext uri="{FF2B5EF4-FFF2-40B4-BE49-F238E27FC236}">
                    <a16:creationId xmlns:a16="http://schemas.microsoft.com/office/drawing/2014/main" xmlns="" id="{509CBE16-8ADE-4920-9312-3E97949D34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51525" y="3200400"/>
                <a:ext cx="53975" cy="96838"/>
              </a:xfrm>
              <a:custGeom>
                <a:avLst/>
                <a:gdLst>
                  <a:gd name="T0" fmla="*/ 8 w 34"/>
                  <a:gd name="T1" fmla="*/ 44 h 61"/>
                  <a:gd name="T2" fmla="*/ 13 w 34"/>
                  <a:gd name="T3" fmla="*/ 44 h 61"/>
                  <a:gd name="T4" fmla="*/ 11 w 34"/>
                  <a:gd name="T5" fmla="*/ 51 h 61"/>
                  <a:gd name="T6" fmla="*/ 6 w 34"/>
                  <a:gd name="T7" fmla="*/ 57 h 61"/>
                  <a:gd name="T8" fmla="*/ 6 w 34"/>
                  <a:gd name="T9" fmla="*/ 61 h 61"/>
                  <a:gd name="T10" fmla="*/ 17 w 34"/>
                  <a:gd name="T11" fmla="*/ 57 h 61"/>
                  <a:gd name="T12" fmla="*/ 19 w 34"/>
                  <a:gd name="T13" fmla="*/ 53 h 61"/>
                  <a:gd name="T14" fmla="*/ 15 w 34"/>
                  <a:gd name="T15" fmla="*/ 51 h 61"/>
                  <a:gd name="T16" fmla="*/ 17 w 34"/>
                  <a:gd name="T17" fmla="*/ 46 h 61"/>
                  <a:gd name="T18" fmla="*/ 25 w 34"/>
                  <a:gd name="T19" fmla="*/ 38 h 61"/>
                  <a:gd name="T20" fmla="*/ 27 w 34"/>
                  <a:gd name="T21" fmla="*/ 34 h 61"/>
                  <a:gd name="T22" fmla="*/ 34 w 34"/>
                  <a:gd name="T23" fmla="*/ 25 h 61"/>
                  <a:gd name="T24" fmla="*/ 31 w 34"/>
                  <a:gd name="T25" fmla="*/ 21 h 61"/>
                  <a:gd name="T26" fmla="*/ 27 w 34"/>
                  <a:gd name="T27" fmla="*/ 17 h 61"/>
                  <a:gd name="T28" fmla="*/ 29 w 34"/>
                  <a:gd name="T29" fmla="*/ 9 h 61"/>
                  <a:gd name="T30" fmla="*/ 31 w 34"/>
                  <a:gd name="T31" fmla="*/ 4 h 61"/>
                  <a:gd name="T32" fmla="*/ 34 w 34"/>
                  <a:gd name="T33" fmla="*/ 2 h 61"/>
                  <a:gd name="T34" fmla="*/ 29 w 34"/>
                  <a:gd name="T35" fmla="*/ 0 h 61"/>
                  <a:gd name="T36" fmla="*/ 25 w 34"/>
                  <a:gd name="T37" fmla="*/ 2 h 61"/>
                  <a:gd name="T38" fmla="*/ 17 w 34"/>
                  <a:gd name="T39" fmla="*/ 2 h 61"/>
                  <a:gd name="T40" fmla="*/ 11 w 34"/>
                  <a:gd name="T41" fmla="*/ 9 h 61"/>
                  <a:gd name="T42" fmla="*/ 6 w 34"/>
                  <a:gd name="T43" fmla="*/ 17 h 61"/>
                  <a:gd name="T44" fmla="*/ 2 w 34"/>
                  <a:gd name="T45" fmla="*/ 21 h 61"/>
                  <a:gd name="T46" fmla="*/ 4 w 34"/>
                  <a:gd name="T47" fmla="*/ 32 h 61"/>
                  <a:gd name="T48" fmla="*/ 0 w 34"/>
                  <a:gd name="T49" fmla="*/ 34 h 61"/>
                  <a:gd name="T50" fmla="*/ 8 w 34"/>
                  <a:gd name="T51" fmla="*/ 44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34" h="61">
                    <a:moveTo>
                      <a:pt x="8" y="44"/>
                    </a:moveTo>
                    <a:lnTo>
                      <a:pt x="13" y="44"/>
                    </a:lnTo>
                    <a:lnTo>
                      <a:pt x="11" y="51"/>
                    </a:lnTo>
                    <a:lnTo>
                      <a:pt x="6" y="57"/>
                    </a:lnTo>
                    <a:lnTo>
                      <a:pt x="6" y="61"/>
                    </a:lnTo>
                    <a:lnTo>
                      <a:pt x="17" y="57"/>
                    </a:lnTo>
                    <a:lnTo>
                      <a:pt x="19" y="53"/>
                    </a:lnTo>
                    <a:lnTo>
                      <a:pt x="15" y="51"/>
                    </a:lnTo>
                    <a:lnTo>
                      <a:pt x="17" y="46"/>
                    </a:lnTo>
                    <a:lnTo>
                      <a:pt x="25" y="38"/>
                    </a:lnTo>
                    <a:lnTo>
                      <a:pt x="27" y="34"/>
                    </a:lnTo>
                    <a:lnTo>
                      <a:pt x="34" y="25"/>
                    </a:lnTo>
                    <a:lnTo>
                      <a:pt x="31" y="21"/>
                    </a:lnTo>
                    <a:lnTo>
                      <a:pt x="27" y="17"/>
                    </a:lnTo>
                    <a:lnTo>
                      <a:pt x="29" y="9"/>
                    </a:lnTo>
                    <a:lnTo>
                      <a:pt x="31" y="4"/>
                    </a:lnTo>
                    <a:lnTo>
                      <a:pt x="34" y="2"/>
                    </a:lnTo>
                    <a:lnTo>
                      <a:pt x="29" y="0"/>
                    </a:lnTo>
                    <a:lnTo>
                      <a:pt x="25" y="2"/>
                    </a:lnTo>
                    <a:lnTo>
                      <a:pt x="17" y="2"/>
                    </a:lnTo>
                    <a:lnTo>
                      <a:pt x="11" y="9"/>
                    </a:lnTo>
                    <a:lnTo>
                      <a:pt x="6" y="17"/>
                    </a:lnTo>
                    <a:lnTo>
                      <a:pt x="2" y="21"/>
                    </a:lnTo>
                    <a:lnTo>
                      <a:pt x="4" y="32"/>
                    </a:lnTo>
                    <a:lnTo>
                      <a:pt x="0" y="34"/>
                    </a:lnTo>
                    <a:lnTo>
                      <a:pt x="8" y="44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35" name="Freeform 661">
                <a:extLst>
                  <a:ext uri="{FF2B5EF4-FFF2-40B4-BE49-F238E27FC236}">
                    <a16:creationId xmlns:a16="http://schemas.microsoft.com/office/drawing/2014/main" xmlns="" id="{3A29EB71-AD1B-4281-9DEE-FF8F571BA2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65800" y="3257550"/>
                <a:ext cx="28575" cy="103188"/>
              </a:xfrm>
              <a:custGeom>
                <a:avLst/>
                <a:gdLst>
                  <a:gd name="T0" fmla="*/ 2 w 18"/>
                  <a:gd name="T1" fmla="*/ 27 h 65"/>
                  <a:gd name="T2" fmla="*/ 0 w 18"/>
                  <a:gd name="T3" fmla="*/ 50 h 65"/>
                  <a:gd name="T4" fmla="*/ 0 w 18"/>
                  <a:gd name="T5" fmla="*/ 57 h 65"/>
                  <a:gd name="T6" fmla="*/ 0 w 18"/>
                  <a:gd name="T7" fmla="*/ 63 h 65"/>
                  <a:gd name="T8" fmla="*/ 4 w 18"/>
                  <a:gd name="T9" fmla="*/ 65 h 65"/>
                  <a:gd name="T10" fmla="*/ 6 w 18"/>
                  <a:gd name="T11" fmla="*/ 59 h 65"/>
                  <a:gd name="T12" fmla="*/ 10 w 18"/>
                  <a:gd name="T13" fmla="*/ 46 h 65"/>
                  <a:gd name="T14" fmla="*/ 12 w 18"/>
                  <a:gd name="T15" fmla="*/ 31 h 65"/>
                  <a:gd name="T16" fmla="*/ 16 w 18"/>
                  <a:gd name="T17" fmla="*/ 17 h 65"/>
                  <a:gd name="T18" fmla="*/ 18 w 18"/>
                  <a:gd name="T19" fmla="*/ 4 h 65"/>
                  <a:gd name="T20" fmla="*/ 12 w 18"/>
                  <a:gd name="T21" fmla="*/ 0 h 65"/>
                  <a:gd name="T22" fmla="*/ 8 w 18"/>
                  <a:gd name="T23" fmla="*/ 8 h 65"/>
                  <a:gd name="T24" fmla="*/ 10 w 18"/>
                  <a:gd name="T25" fmla="*/ 13 h 65"/>
                  <a:gd name="T26" fmla="*/ 6 w 18"/>
                  <a:gd name="T27" fmla="*/ 23 h 65"/>
                  <a:gd name="T28" fmla="*/ 2 w 18"/>
                  <a:gd name="T29" fmla="*/ 27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" h="65">
                    <a:moveTo>
                      <a:pt x="2" y="27"/>
                    </a:moveTo>
                    <a:lnTo>
                      <a:pt x="0" y="50"/>
                    </a:lnTo>
                    <a:lnTo>
                      <a:pt x="0" y="57"/>
                    </a:lnTo>
                    <a:lnTo>
                      <a:pt x="0" y="63"/>
                    </a:lnTo>
                    <a:lnTo>
                      <a:pt x="4" y="65"/>
                    </a:lnTo>
                    <a:lnTo>
                      <a:pt x="6" y="59"/>
                    </a:lnTo>
                    <a:lnTo>
                      <a:pt x="10" y="46"/>
                    </a:lnTo>
                    <a:lnTo>
                      <a:pt x="12" y="31"/>
                    </a:lnTo>
                    <a:lnTo>
                      <a:pt x="16" y="17"/>
                    </a:lnTo>
                    <a:lnTo>
                      <a:pt x="18" y="4"/>
                    </a:lnTo>
                    <a:lnTo>
                      <a:pt x="12" y="0"/>
                    </a:lnTo>
                    <a:lnTo>
                      <a:pt x="8" y="8"/>
                    </a:lnTo>
                    <a:lnTo>
                      <a:pt x="10" y="13"/>
                    </a:lnTo>
                    <a:lnTo>
                      <a:pt x="6" y="23"/>
                    </a:lnTo>
                    <a:lnTo>
                      <a:pt x="2" y="27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36" name="Freeform 662">
                <a:extLst>
                  <a:ext uri="{FF2B5EF4-FFF2-40B4-BE49-F238E27FC236}">
                    <a16:creationId xmlns:a16="http://schemas.microsoft.com/office/drawing/2014/main" xmlns="" id="{C0BD8EDF-2D64-401E-AB8D-B43B7225B2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08675" y="3187700"/>
                <a:ext cx="22225" cy="12700"/>
              </a:xfrm>
              <a:custGeom>
                <a:avLst/>
                <a:gdLst>
                  <a:gd name="T0" fmla="*/ 0 w 14"/>
                  <a:gd name="T1" fmla="*/ 4 h 8"/>
                  <a:gd name="T2" fmla="*/ 2 w 14"/>
                  <a:gd name="T3" fmla="*/ 8 h 8"/>
                  <a:gd name="T4" fmla="*/ 6 w 14"/>
                  <a:gd name="T5" fmla="*/ 4 h 8"/>
                  <a:gd name="T6" fmla="*/ 14 w 14"/>
                  <a:gd name="T7" fmla="*/ 2 h 8"/>
                  <a:gd name="T8" fmla="*/ 12 w 14"/>
                  <a:gd name="T9" fmla="*/ 0 h 8"/>
                  <a:gd name="T10" fmla="*/ 4 w 14"/>
                  <a:gd name="T11" fmla="*/ 0 h 8"/>
                  <a:gd name="T12" fmla="*/ 0 w 14"/>
                  <a:gd name="T1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" h="8">
                    <a:moveTo>
                      <a:pt x="0" y="4"/>
                    </a:moveTo>
                    <a:lnTo>
                      <a:pt x="2" y="8"/>
                    </a:lnTo>
                    <a:lnTo>
                      <a:pt x="6" y="4"/>
                    </a:lnTo>
                    <a:lnTo>
                      <a:pt x="14" y="2"/>
                    </a:lnTo>
                    <a:lnTo>
                      <a:pt x="12" y="0"/>
                    </a:lnTo>
                    <a:lnTo>
                      <a:pt x="4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37" name="Freeform 663">
                <a:extLst>
                  <a:ext uri="{FF2B5EF4-FFF2-40B4-BE49-F238E27FC236}">
                    <a16:creationId xmlns:a16="http://schemas.microsoft.com/office/drawing/2014/main" xmlns="" id="{178A3C17-7970-46B8-81C8-662CFFEFDB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00738" y="3130550"/>
                <a:ext cx="14288" cy="14288"/>
              </a:xfrm>
              <a:custGeom>
                <a:avLst/>
                <a:gdLst>
                  <a:gd name="T0" fmla="*/ 0 w 9"/>
                  <a:gd name="T1" fmla="*/ 2 h 9"/>
                  <a:gd name="T2" fmla="*/ 5 w 9"/>
                  <a:gd name="T3" fmla="*/ 9 h 9"/>
                  <a:gd name="T4" fmla="*/ 9 w 9"/>
                  <a:gd name="T5" fmla="*/ 4 h 9"/>
                  <a:gd name="T6" fmla="*/ 5 w 9"/>
                  <a:gd name="T7" fmla="*/ 0 h 9"/>
                  <a:gd name="T8" fmla="*/ 0 w 9"/>
                  <a:gd name="T9" fmla="*/ 2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9">
                    <a:moveTo>
                      <a:pt x="0" y="2"/>
                    </a:moveTo>
                    <a:lnTo>
                      <a:pt x="5" y="9"/>
                    </a:lnTo>
                    <a:lnTo>
                      <a:pt x="9" y="4"/>
                    </a:lnTo>
                    <a:lnTo>
                      <a:pt x="5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38" name="Freeform 664">
                <a:extLst>
                  <a:ext uri="{FF2B5EF4-FFF2-40B4-BE49-F238E27FC236}">
                    <a16:creationId xmlns:a16="http://schemas.microsoft.com/office/drawing/2014/main" xmlns="" id="{47249E25-04BE-436F-B5CD-D317085917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81713" y="2944813"/>
                <a:ext cx="6350" cy="9525"/>
              </a:xfrm>
              <a:custGeom>
                <a:avLst/>
                <a:gdLst>
                  <a:gd name="T0" fmla="*/ 0 w 2"/>
                  <a:gd name="T1" fmla="*/ 3 h 3"/>
                  <a:gd name="T2" fmla="*/ 2 w 2"/>
                  <a:gd name="T3" fmla="*/ 3 h 3"/>
                  <a:gd name="T4" fmla="*/ 1 w 2"/>
                  <a:gd name="T5" fmla="*/ 0 h 3"/>
                  <a:gd name="T6" fmla="*/ 0 w 2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0" y="3"/>
                    </a:move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1" y="0"/>
                      <a:pt x="1" y="0"/>
                    </a:cubicBez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39" name="Freeform 665">
                <a:extLst>
                  <a:ext uri="{FF2B5EF4-FFF2-40B4-BE49-F238E27FC236}">
                    <a16:creationId xmlns:a16="http://schemas.microsoft.com/office/drawing/2014/main" xmlns="" id="{B9171B7A-14FE-4AEF-8B0B-9BCA2975A9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91238" y="2960688"/>
                <a:ext cx="12700" cy="14288"/>
              </a:xfrm>
              <a:custGeom>
                <a:avLst/>
                <a:gdLst>
                  <a:gd name="T0" fmla="*/ 8 w 8"/>
                  <a:gd name="T1" fmla="*/ 7 h 9"/>
                  <a:gd name="T2" fmla="*/ 6 w 8"/>
                  <a:gd name="T3" fmla="*/ 0 h 9"/>
                  <a:gd name="T4" fmla="*/ 4 w 8"/>
                  <a:gd name="T5" fmla="*/ 4 h 9"/>
                  <a:gd name="T6" fmla="*/ 0 w 8"/>
                  <a:gd name="T7" fmla="*/ 7 h 9"/>
                  <a:gd name="T8" fmla="*/ 2 w 8"/>
                  <a:gd name="T9" fmla="*/ 9 h 9"/>
                  <a:gd name="T10" fmla="*/ 8 w 8"/>
                  <a:gd name="T11" fmla="*/ 7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" h="9">
                    <a:moveTo>
                      <a:pt x="8" y="7"/>
                    </a:moveTo>
                    <a:lnTo>
                      <a:pt x="6" y="0"/>
                    </a:lnTo>
                    <a:lnTo>
                      <a:pt x="4" y="4"/>
                    </a:lnTo>
                    <a:lnTo>
                      <a:pt x="0" y="7"/>
                    </a:lnTo>
                    <a:lnTo>
                      <a:pt x="2" y="9"/>
                    </a:lnTo>
                    <a:lnTo>
                      <a:pt x="8" y="7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40" name="Freeform 666">
                <a:extLst>
                  <a:ext uri="{FF2B5EF4-FFF2-40B4-BE49-F238E27FC236}">
                    <a16:creationId xmlns:a16="http://schemas.microsoft.com/office/drawing/2014/main" xmlns="" id="{F3C9A8CB-FC2C-46B5-B047-35173F0C30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70588" y="2598738"/>
                <a:ext cx="11113" cy="12700"/>
              </a:xfrm>
              <a:custGeom>
                <a:avLst/>
                <a:gdLst>
                  <a:gd name="T0" fmla="*/ 7 w 7"/>
                  <a:gd name="T1" fmla="*/ 4 h 8"/>
                  <a:gd name="T2" fmla="*/ 0 w 7"/>
                  <a:gd name="T3" fmla="*/ 0 h 8"/>
                  <a:gd name="T4" fmla="*/ 0 w 7"/>
                  <a:gd name="T5" fmla="*/ 6 h 8"/>
                  <a:gd name="T6" fmla="*/ 3 w 7"/>
                  <a:gd name="T7" fmla="*/ 8 h 8"/>
                  <a:gd name="T8" fmla="*/ 7 w 7"/>
                  <a:gd name="T9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8">
                    <a:moveTo>
                      <a:pt x="7" y="4"/>
                    </a:moveTo>
                    <a:lnTo>
                      <a:pt x="0" y="0"/>
                    </a:lnTo>
                    <a:lnTo>
                      <a:pt x="0" y="6"/>
                    </a:lnTo>
                    <a:lnTo>
                      <a:pt x="3" y="8"/>
                    </a:lnTo>
                    <a:lnTo>
                      <a:pt x="7" y="4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41" name="Freeform 667">
                <a:extLst>
                  <a:ext uri="{FF2B5EF4-FFF2-40B4-BE49-F238E27FC236}">
                    <a16:creationId xmlns:a16="http://schemas.microsoft.com/office/drawing/2014/main" xmlns="" id="{325017A8-AAC5-4FFC-B5BE-07F439E384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30913" y="2911475"/>
                <a:ext cx="14288" cy="15875"/>
              </a:xfrm>
              <a:custGeom>
                <a:avLst/>
                <a:gdLst>
                  <a:gd name="T0" fmla="*/ 9 w 9"/>
                  <a:gd name="T1" fmla="*/ 6 h 10"/>
                  <a:gd name="T2" fmla="*/ 0 w 9"/>
                  <a:gd name="T3" fmla="*/ 0 h 10"/>
                  <a:gd name="T4" fmla="*/ 0 w 9"/>
                  <a:gd name="T5" fmla="*/ 6 h 10"/>
                  <a:gd name="T6" fmla="*/ 2 w 9"/>
                  <a:gd name="T7" fmla="*/ 10 h 10"/>
                  <a:gd name="T8" fmla="*/ 9 w 9"/>
                  <a:gd name="T9" fmla="*/ 6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10">
                    <a:moveTo>
                      <a:pt x="9" y="6"/>
                    </a:moveTo>
                    <a:lnTo>
                      <a:pt x="0" y="0"/>
                    </a:lnTo>
                    <a:lnTo>
                      <a:pt x="0" y="6"/>
                    </a:lnTo>
                    <a:lnTo>
                      <a:pt x="2" y="10"/>
                    </a:lnTo>
                    <a:lnTo>
                      <a:pt x="9" y="6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42" name="Freeform 668">
                <a:extLst>
                  <a:ext uri="{FF2B5EF4-FFF2-40B4-BE49-F238E27FC236}">
                    <a16:creationId xmlns:a16="http://schemas.microsoft.com/office/drawing/2014/main" xmlns="" id="{6BAB6090-3CC0-4C67-9C62-EA61689C5C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54725" y="2927350"/>
                <a:ext cx="22225" cy="17463"/>
              </a:xfrm>
              <a:custGeom>
                <a:avLst/>
                <a:gdLst>
                  <a:gd name="T0" fmla="*/ 0 w 14"/>
                  <a:gd name="T1" fmla="*/ 9 h 11"/>
                  <a:gd name="T2" fmla="*/ 6 w 14"/>
                  <a:gd name="T3" fmla="*/ 11 h 11"/>
                  <a:gd name="T4" fmla="*/ 12 w 14"/>
                  <a:gd name="T5" fmla="*/ 7 h 11"/>
                  <a:gd name="T6" fmla="*/ 14 w 14"/>
                  <a:gd name="T7" fmla="*/ 0 h 11"/>
                  <a:gd name="T8" fmla="*/ 2 w 14"/>
                  <a:gd name="T9" fmla="*/ 2 h 11"/>
                  <a:gd name="T10" fmla="*/ 0 w 14"/>
                  <a:gd name="T11" fmla="*/ 9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" h="11">
                    <a:moveTo>
                      <a:pt x="0" y="9"/>
                    </a:moveTo>
                    <a:lnTo>
                      <a:pt x="6" y="11"/>
                    </a:lnTo>
                    <a:lnTo>
                      <a:pt x="12" y="7"/>
                    </a:lnTo>
                    <a:lnTo>
                      <a:pt x="14" y="0"/>
                    </a:lnTo>
                    <a:lnTo>
                      <a:pt x="2" y="2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43" name="Freeform 669">
                <a:extLst>
                  <a:ext uri="{FF2B5EF4-FFF2-40B4-BE49-F238E27FC236}">
                    <a16:creationId xmlns:a16="http://schemas.microsoft.com/office/drawing/2014/main" xmlns="" id="{DF5156A9-39FF-4315-9932-F29CDE6E57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00750" y="2914650"/>
                <a:ext cx="11113" cy="6350"/>
              </a:xfrm>
              <a:custGeom>
                <a:avLst/>
                <a:gdLst>
                  <a:gd name="T0" fmla="*/ 0 w 3"/>
                  <a:gd name="T1" fmla="*/ 1 h 2"/>
                  <a:gd name="T2" fmla="*/ 1 w 3"/>
                  <a:gd name="T3" fmla="*/ 2 h 2"/>
                  <a:gd name="T4" fmla="*/ 3 w 3"/>
                  <a:gd name="T5" fmla="*/ 1 h 2"/>
                  <a:gd name="T6" fmla="*/ 0 w 3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0" y="0"/>
                      <a:pt x="1" y="2"/>
                      <a:pt x="1" y="2"/>
                    </a:cubicBezTo>
                    <a:cubicBezTo>
                      <a:pt x="3" y="1"/>
                      <a:pt x="3" y="1"/>
                      <a:pt x="3" y="1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44" name="Freeform 670">
                <a:extLst>
                  <a:ext uri="{FF2B5EF4-FFF2-40B4-BE49-F238E27FC236}">
                    <a16:creationId xmlns:a16="http://schemas.microsoft.com/office/drawing/2014/main" xmlns="" id="{72F85C3C-948F-4AEA-A33E-0A48999797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08675" y="2917825"/>
                <a:ext cx="46038" cy="53975"/>
              </a:xfrm>
              <a:custGeom>
                <a:avLst/>
                <a:gdLst>
                  <a:gd name="T0" fmla="*/ 4 w 29"/>
                  <a:gd name="T1" fmla="*/ 11 h 34"/>
                  <a:gd name="T2" fmla="*/ 0 w 29"/>
                  <a:gd name="T3" fmla="*/ 15 h 34"/>
                  <a:gd name="T4" fmla="*/ 4 w 29"/>
                  <a:gd name="T5" fmla="*/ 19 h 34"/>
                  <a:gd name="T6" fmla="*/ 10 w 29"/>
                  <a:gd name="T7" fmla="*/ 25 h 34"/>
                  <a:gd name="T8" fmla="*/ 19 w 29"/>
                  <a:gd name="T9" fmla="*/ 27 h 34"/>
                  <a:gd name="T10" fmla="*/ 25 w 29"/>
                  <a:gd name="T11" fmla="*/ 34 h 34"/>
                  <a:gd name="T12" fmla="*/ 29 w 29"/>
                  <a:gd name="T13" fmla="*/ 29 h 34"/>
                  <a:gd name="T14" fmla="*/ 29 w 29"/>
                  <a:gd name="T15" fmla="*/ 23 h 34"/>
                  <a:gd name="T16" fmla="*/ 23 w 29"/>
                  <a:gd name="T17" fmla="*/ 23 h 34"/>
                  <a:gd name="T18" fmla="*/ 19 w 29"/>
                  <a:gd name="T19" fmla="*/ 17 h 34"/>
                  <a:gd name="T20" fmla="*/ 21 w 29"/>
                  <a:gd name="T21" fmla="*/ 13 h 34"/>
                  <a:gd name="T22" fmla="*/ 27 w 29"/>
                  <a:gd name="T23" fmla="*/ 15 h 34"/>
                  <a:gd name="T24" fmla="*/ 25 w 29"/>
                  <a:gd name="T25" fmla="*/ 8 h 34"/>
                  <a:gd name="T26" fmla="*/ 12 w 29"/>
                  <a:gd name="T27" fmla="*/ 0 h 34"/>
                  <a:gd name="T28" fmla="*/ 8 w 29"/>
                  <a:gd name="T29" fmla="*/ 0 h 34"/>
                  <a:gd name="T30" fmla="*/ 8 w 29"/>
                  <a:gd name="T31" fmla="*/ 6 h 34"/>
                  <a:gd name="T32" fmla="*/ 14 w 29"/>
                  <a:gd name="T33" fmla="*/ 11 h 34"/>
                  <a:gd name="T34" fmla="*/ 12 w 29"/>
                  <a:gd name="T35" fmla="*/ 15 h 34"/>
                  <a:gd name="T36" fmla="*/ 4 w 29"/>
                  <a:gd name="T37" fmla="*/ 11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9" h="34">
                    <a:moveTo>
                      <a:pt x="4" y="11"/>
                    </a:moveTo>
                    <a:lnTo>
                      <a:pt x="0" y="15"/>
                    </a:lnTo>
                    <a:lnTo>
                      <a:pt x="4" y="19"/>
                    </a:lnTo>
                    <a:lnTo>
                      <a:pt x="10" y="25"/>
                    </a:lnTo>
                    <a:lnTo>
                      <a:pt x="19" y="27"/>
                    </a:lnTo>
                    <a:lnTo>
                      <a:pt x="25" y="34"/>
                    </a:lnTo>
                    <a:lnTo>
                      <a:pt x="29" y="29"/>
                    </a:lnTo>
                    <a:lnTo>
                      <a:pt x="29" y="23"/>
                    </a:lnTo>
                    <a:lnTo>
                      <a:pt x="23" y="23"/>
                    </a:lnTo>
                    <a:lnTo>
                      <a:pt x="19" y="17"/>
                    </a:lnTo>
                    <a:lnTo>
                      <a:pt x="21" y="13"/>
                    </a:lnTo>
                    <a:lnTo>
                      <a:pt x="27" y="15"/>
                    </a:lnTo>
                    <a:lnTo>
                      <a:pt x="25" y="8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8" y="6"/>
                    </a:lnTo>
                    <a:lnTo>
                      <a:pt x="14" y="11"/>
                    </a:lnTo>
                    <a:lnTo>
                      <a:pt x="12" y="15"/>
                    </a:lnTo>
                    <a:lnTo>
                      <a:pt x="4" y="11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45" name="Freeform 671">
                <a:extLst>
                  <a:ext uri="{FF2B5EF4-FFF2-40B4-BE49-F238E27FC236}">
                    <a16:creationId xmlns:a16="http://schemas.microsoft.com/office/drawing/2014/main" xmlns="" id="{F553748B-56A8-4D74-93A6-7CCE04F165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81688" y="1806575"/>
                <a:ext cx="658813" cy="1181100"/>
              </a:xfrm>
              <a:custGeom>
                <a:avLst/>
                <a:gdLst>
                  <a:gd name="T0" fmla="*/ 192 w 198"/>
                  <a:gd name="T1" fmla="*/ 271 h 355"/>
                  <a:gd name="T2" fmla="*/ 174 w 198"/>
                  <a:gd name="T3" fmla="*/ 226 h 355"/>
                  <a:gd name="T4" fmla="*/ 170 w 198"/>
                  <a:gd name="T5" fmla="*/ 201 h 355"/>
                  <a:gd name="T6" fmla="*/ 162 w 198"/>
                  <a:gd name="T7" fmla="*/ 184 h 355"/>
                  <a:gd name="T8" fmla="*/ 162 w 198"/>
                  <a:gd name="T9" fmla="*/ 157 h 355"/>
                  <a:gd name="T10" fmla="*/ 142 w 198"/>
                  <a:gd name="T11" fmla="*/ 110 h 355"/>
                  <a:gd name="T12" fmla="*/ 140 w 198"/>
                  <a:gd name="T13" fmla="*/ 80 h 355"/>
                  <a:gd name="T14" fmla="*/ 124 w 198"/>
                  <a:gd name="T15" fmla="*/ 60 h 355"/>
                  <a:gd name="T16" fmla="*/ 124 w 198"/>
                  <a:gd name="T17" fmla="*/ 41 h 355"/>
                  <a:gd name="T18" fmla="*/ 132 w 198"/>
                  <a:gd name="T19" fmla="*/ 21 h 355"/>
                  <a:gd name="T20" fmla="*/ 114 w 198"/>
                  <a:gd name="T21" fmla="*/ 9 h 355"/>
                  <a:gd name="T22" fmla="*/ 94 w 198"/>
                  <a:gd name="T23" fmla="*/ 6 h 355"/>
                  <a:gd name="T24" fmla="*/ 79 w 198"/>
                  <a:gd name="T25" fmla="*/ 14 h 355"/>
                  <a:gd name="T26" fmla="*/ 78 w 198"/>
                  <a:gd name="T27" fmla="*/ 37 h 355"/>
                  <a:gd name="T28" fmla="*/ 68 w 198"/>
                  <a:gd name="T29" fmla="*/ 48 h 355"/>
                  <a:gd name="T30" fmla="*/ 48 w 198"/>
                  <a:gd name="T31" fmla="*/ 49 h 355"/>
                  <a:gd name="T32" fmla="*/ 23 w 198"/>
                  <a:gd name="T33" fmla="*/ 49 h 355"/>
                  <a:gd name="T34" fmla="*/ 3 w 198"/>
                  <a:gd name="T35" fmla="*/ 36 h 355"/>
                  <a:gd name="T36" fmla="*/ 0 w 198"/>
                  <a:gd name="T37" fmla="*/ 43 h 355"/>
                  <a:gd name="T38" fmla="*/ 28 w 198"/>
                  <a:gd name="T39" fmla="*/ 62 h 355"/>
                  <a:gd name="T40" fmla="*/ 41 w 198"/>
                  <a:gd name="T41" fmla="*/ 73 h 355"/>
                  <a:gd name="T42" fmla="*/ 49 w 198"/>
                  <a:gd name="T43" fmla="*/ 84 h 355"/>
                  <a:gd name="T44" fmla="*/ 55 w 198"/>
                  <a:gd name="T45" fmla="*/ 103 h 355"/>
                  <a:gd name="T46" fmla="*/ 56 w 198"/>
                  <a:gd name="T47" fmla="*/ 125 h 355"/>
                  <a:gd name="T48" fmla="*/ 61 w 198"/>
                  <a:gd name="T49" fmla="*/ 146 h 355"/>
                  <a:gd name="T50" fmla="*/ 72 w 198"/>
                  <a:gd name="T51" fmla="*/ 161 h 355"/>
                  <a:gd name="T52" fmla="*/ 87 w 198"/>
                  <a:gd name="T53" fmla="*/ 174 h 355"/>
                  <a:gd name="T54" fmla="*/ 86 w 198"/>
                  <a:gd name="T55" fmla="*/ 186 h 355"/>
                  <a:gd name="T56" fmla="*/ 75 w 198"/>
                  <a:gd name="T57" fmla="*/ 193 h 355"/>
                  <a:gd name="T58" fmla="*/ 64 w 198"/>
                  <a:gd name="T59" fmla="*/ 210 h 355"/>
                  <a:gd name="T60" fmla="*/ 60 w 198"/>
                  <a:gd name="T61" fmla="*/ 219 h 355"/>
                  <a:gd name="T62" fmla="*/ 56 w 198"/>
                  <a:gd name="T63" fmla="*/ 233 h 355"/>
                  <a:gd name="T64" fmla="*/ 47 w 198"/>
                  <a:gd name="T65" fmla="*/ 237 h 355"/>
                  <a:gd name="T66" fmla="*/ 43 w 198"/>
                  <a:gd name="T67" fmla="*/ 244 h 355"/>
                  <a:gd name="T68" fmla="*/ 34 w 198"/>
                  <a:gd name="T69" fmla="*/ 245 h 355"/>
                  <a:gd name="T70" fmla="*/ 30 w 198"/>
                  <a:gd name="T71" fmla="*/ 259 h 355"/>
                  <a:gd name="T72" fmla="*/ 27 w 198"/>
                  <a:gd name="T73" fmla="*/ 271 h 355"/>
                  <a:gd name="T74" fmla="*/ 31 w 198"/>
                  <a:gd name="T75" fmla="*/ 281 h 355"/>
                  <a:gd name="T76" fmla="*/ 36 w 198"/>
                  <a:gd name="T77" fmla="*/ 297 h 355"/>
                  <a:gd name="T78" fmla="*/ 35 w 198"/>
                  <a:gd name="T79" fmla="*/ 319 h 355"/>
                  <a:gd name="T80" fmla="*/ 42 w 198"/>
                  <a:gd name="T81" fmla="*/ 329 h 355"/>
                  <a:gd name="T82" fmla="*/ 55 w 198"/>
                  <a:gd name="T83" fmla="*/ 335 h 355"/>
                  <a:gd name="T84" fmla="*/ 67 w 198"/>
                  <a:gd name="T85" fmla="*/ 335 h 355"/>
                  <a:gd name="T86" fmla="*/ 70 w 198"/>
                  <a:gd name="T87" fmla="*/ 354 h 355"/>
                  <a:gd name="T88" fmla="*/ 79 w 198"/>
                  <a:gd name="T89" fmla="*/ 349 h 355"/>
                  <a:gd name="T90" fmla="*/ 100 w 198"/>
                  <a:gd name="T91" fmla="*/ 337 h 355"/>
                  <a:gd name="T92" fmla="*/ 111 w 198"/>
                  <a:gd name="T93" fmla="*/ 338 h 355"/>
                  <a:gd name="T94" fmla="*/ 117 w 198"/>
                  <a:gd name="T95" fmla="*/ 329 h 355"/>
                  <a:gd name="T96" fmla="*/ 127 w 198"/>
                  <a:gd name="T97" fmla="*/ 334 h 355"/>
                  <a:gd name="T98" fmla="*/ 138 w 198"/>
                  <a:gd name="T99" fmla="*/ 330 h 355"/>
                  <a:gd name="T100" fmla="*/ 147 w 198"/>
                  <a:gd name="T101" fmla="*/ 327 h 355"/>
                  <a:gd name="T102" fmla="*/ 155 w 198"/>
                  <a:gd name="T103" fmla="*/ 323 h 3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98" h="355">
                    <a:moveTo>
                      <a:pt x="169" y="312"/>
                    </a:moveTo>
                    <a:cubicBezTo>
                      <a:pt x="174" y="302"/>
                      <a:pt x="174" y="302"/>
                      <a:pt x="174" y="302"/>
                    </a:cubicBezTo>
                    <a:cubicBezTo>
                      <a:pt x="180" y="294"/>
                      <a:pt x="180" y="294"/>
                      <a:pt x="180" y="294"/>
                    </a:cubicBezTo>
                    <a:cubicBezTo>
                      <a:pt x="184" y="284"/>
                      <a:pt x="184" y="284"/>
                      <a:pt x="184" y="284"/>
                    </a:cubicBezTo>
                    <a:cubicBezTo>
                      <a:pt x="192" y="271"/>
                      <a:pt x="192" y="271"/>
                      <a:pt x="192" y="271"/>
                    </a:cubicBezTo>
                    <a:cubicBezTo>
                      <a:pt x="198" y="257"/>
                      <a:pt x="198" y="257"/>
                      <a:pt x="198" y="257"/>
                    </a:cubicBezTo>
                    <a:cubicBezTo>
                      <a:pt x="196" y="251"/>
                      <a:pt x="196" y="251"/>
                      <a:pt x="196" y="251"/>
                    </a:cubicBezTo>
                    <a:cubicBezTo>
                      <a:pt x="188" y="241"/>
                      <a:pt x="188" y="241"/>
                      <a:pt x="188" y="241"/>
                    </a:cubicBezTo>
                    <a:cubicBezTo>
                      <a:pt x="183" y="239"/>
                      <a:pt x="183" y="239"/>
                      <a:pt x="183" y="239"/>
                    </a:cubicBezTo>
                    <a:cubicBezTo>
                      <a:pt x="174" y="226"/>
                      <a:pt x="174" y="226"/>
                      <a:pt x="174" y="226"/>
                    </a:cubicBezTo>
                    <a:cubicBezTo>
                      <a:pt x="175" y="221"/>
                      <a:pt x="175" y="221"/>
                      <a:pt x="175" y="221"/>
                    </a:cubicBezTo>
                    <a:cubicBezTo>
                      <a:pt x="179" y="215"/>
                      <a:pt x="179" y="215"/>
                      <a:pt x="179" y="215"/>
                    </a:cubicBezTo>
                    <a:cubicBezTo>
                      <a:pt x="178" y="210"/>
                      <a:pt x="178" y="210"/>
                      <a:pt x="178" y="210"/>
                    </a:cubicBezTo>
                    <a:cubicBezTo>
                      <a:pt x="172" y="205"/>
                      <a:pt x="172" y="205"/>
                      <a:pt x="172" y="205"/>
                    </a:cubicBezTo>
                    <a:cubicBezTo>
                      <a:pt x="170" y="201"/>
                      <a:pt x="170" y="201"/>
                      <a:pt x="170" y="201"/>
                    </a:cubicBezTo>
                    <a:cubicBezTo>
                      <a:pt x="170" y="194"/>
                      <a:pt x="170" y="194"/>
                      <a:pt x="170" y="194"/>
                    </a:cubicBezTo>
                    <a:cubicBezTo>
                      <a:pt x="172" y="192"/>
                      <a:pt x="172" y="192"/>
                      <a:pt x="172" y="192"/>
                    </a:cubicBezTo>
                    <a:cubicBezTo>
                      <a:pt x="170" y="188"/>
                      <a:pt x="170" y="188"/>
                      <a:pt x="170" y="188"/>
                    </a:cubicBezTo>
                    <a:cubicBezTo>
                      <a:pt x="165" y="187"/>
                      <a:pt x="165" y="187"/>
                      <a:pt x="165" y="187"/>
                    </a:cubicBezTo>
                    <a:cubicBezTo>
                      <a:pt x="162" y="184"/>
                      <a:pt x="162" y="184"/>
                      <a:pt x="162" y="184"/>
                    </a:cubicBezTo>
                    <a:cubicBezTo>
                      <a:pt x="162" y="178"/>
                      <a:pt x="162" y="178"/>
                      <a:pt x="162" y="178"/>
                    </a:cubicBezTo>
                    <a:cubicBezTo>
                      <a:pt x="165" y="174"/>
                      <a:pt x="165" y="174"/>
                      <a:pt x="165" y="174"/>
                    </a:cubicBezTo>
                    <a:cubicBezTo>
                      <a:pt x="161" y="173"/>
                      <a:pt x="161" y="173"/>
                      <a:pt x="161" y="173"/>
                    </a:cubicBezTo>
                    <a:cubicBezTo>
                      <a:pt x="161" y="170"/>
                      <a:pt x="161" y="170"/>
                      <a:pt x="161" y="170"/>
                    </a:cubicBezTo>
                    <a:cubicBezTo>
                      <a:pt x="162" y="157"/>
                      <a:pt x="162" y="157"/>
                      <a:pt x="162" y="157"/>
                    </a:cubicBezTo>
                    <a:cubicBezTo>
                      <a:pt x="166" y="156"/>
                      <a:pt x="166" y="156"/>
                      <a:pt x="166" y="156"/>
                    </a:cubicBezTo>
                    <a:cubicBezTo>
                      <a:pt x="157" y="135"/>
                      <a:pt x="157" y="135"/>
                      <a:pt x="157" y="135"/>
                    </a:cubicBezTo>
                    <a:cubicBezTo>
                      <a:pt x="149" y="121"/>
                      <a:pt x="149" y="121"/>
                      <a:pt x="149" y="121"/>
                    </a:cubicBezTo>
                    <a:cubicBezTo>
                      <a:pt x="147" y="115"/>
                      <a:pt x="147" y="115"/>
                      <a:pt x="147" y="115"/>
                    </a:cubicBezTo>
                    <a:cubicBezTo>
                      <a:pt x="142" y="110"/>
                      <a:pt x="142" y="110"/>
                      <a:pt x="142" y="110"/>
                    </a:cubicBezTo>
                    <a:cubicBezTo>
                      <a:pt x="146" y="101"/>
                      <a:pt x="146" y="101"/>
                      <a:pt x="146" y="101"/>
                    </a:cubicBezTo>
                    <a:cubicBezTo>
                      <a:pt x="150" y="94"/>
                      <a:pt x="150" y="94"/>
                      <a:pt x="150" y="94"/>
                    </a:cubicBezTo>
                    <a:cubicBezTo>
                      <a:pt x="151" y="88"/>
                      <a:pt x="151" y="88"/>
                      <a:pt x="151" y="88"/>
                    </a:cubicBezTo>
                    <a:cubicBezTo>
                      <a:pt x="149" y="86"/>
                      <a:pt x="149" y="86"/>
                      <a:pt x="149" y="86"/>
                    </a:cubicBezTo>
                    <a:cubicBezTo>
                      <a:pt x="140" y="80"/>
                      <a:pt x="140" y="80"/>
                      <a:pt x="140" y="80"/>
                    </a:cubicBezTo>
                    <a:cubicBezTo>
                      <a:pt x="138" y="77"/>
                      <a:pt x="138" y="77"/>
                      <a:pt x="138" y="77"/>
                    </a:cubicBezTo>
                    <a:cubicBezTo>
                      <a:pt x="135" y="72"/>
                      <a:pt x="135" y="72"/>
                      <a:pt x="135" y="72"/>
                    </a:cubicBezTo>
                    <a:cubicBezTo>
                      <a:pt x="130" y="69"/>
                      <a:pt x="130" y="69"/>
                      <a:pt x="130" y="69"/>
                    </a:cubicBezTo>
                    <a:cubicBezTo>
                      <a:pt x="127" y="69"/>
                      <a:pt x="127" y="69"/>
                      <a:pt x="127" y="69"/>
                    </a:cubicBezTo>
                    <a:cubicBezTo>
                      <a:pt x="124" y="60"/>
                      <a:pt x="124" y="60"/>
                      <a:pt x="124" y="60"/>
                    </a:cubicBezTo>
                    <a:cubicBezTo>
                      <a:pt x="121" y="57"/>
                      <a:pt x="121" y="57"/>
                      <a:pt x="121" y="57"/>
                    </a:cubicBezTo>
                    <a:cubicBezTo>
                      <a:pt x="123" y="50"/>
                      <a:pt x="123" y="50"/>
                      <a:pt x="123" y="50"/>
                    </a:cubicBezTo>
                    <a:cubicBezTo>
                      <a:pt x="124" y="45"/>
                      <a:pt x="124" y="45"/>
                      <a:pt x="124" y="45"/>
                    </a:cubicBezTo>
                    <a:cubicBezTo>
                      <a:pt x="120" y="43"/>
                      <a:pt x="120" y="43"/>
                      <a:pt x="120" y="43"/>
                    </a:cubicBezTo>
                    <a:cubicBezTo>
                      <a:pt x="124" y="41"/>
                      <a:pt x="124" y="41"/>
                      <a:pt x="124" y="41"/>
                    </a:cubicBezTo>
                    <a:cubicBezTo>
                      <a:pt x="129" y="39"/>
                      <a:pt x="129" y="39"/>
                      <a:pt x="129" y="39"/>
                    </a:cubicBezTo>
                    <a:cubicBezTo>
                      <a:pt x="129" y="39"/>
                      <a:pt x="129" y="39"/>
                      <a:pt x="129" y="39"/>
                    </a:cubicBezTo>
                    <a:cubicBezTo>
                      <a:pt x="128" y="31"/>
                      <a:pt x="128" y="31"/>
                      <a:pt x="128" y="31"/>
                    </a:cubicBezTo>
                    <a:cubicBezTo>
                      <a:pt x="132" y="26"/>
                      <a:pt x="132" y="26"/>
                      <a:pt x="132" y="26"/>
                    </a:cubicBezTo>
                    <a:cubicBezTo>
                      <a:pt x="132" y="21"/>
                      <a:pt x="132" y="21"/>
                      <a:pt x="132" y="21"/>
                    </a:cubicBezTo>
                    <a:cubicBezTo>
                      <a:pt x="128" y="17"/>
                      <a:pt x="128" y="17"/>
                      <a:pt x="128" y="17"/>
                    </a:cubicBezTo>
                    <a:cubicBezTo>
                      <a:pt x="127" y="14"/>
                      <a:pt x="127" y="14"/>
                      <a:pt x="127" y="14"/>
                    </a:cubicBezTo>
                    <a:cubicBezTo>
                      <a:pt x="121" y="13"/>
                      <a:pt x="121" y="13"/>
                      <a:pt x="121" y="13"/>
                    </a:cubicBezTo>
                    <a:cubicBezTo>
                      <a:pt x="116" y="12"/>
                      <a:pt x="116" y="12"/>
                      <a:pt x="116" y="12"/>
                    </a:cubicBezTo>
                    <a:cubicBezTo>
                      <a:pt x="114" y="9"/>
                      <a:pt x="114" y="9"/>
                      <a:pt x="114" y="9"/>
                    </a:cubicBezTo>
                    <a:cubicBezTo>
                      <a:pt x="109" y="3"/>
                      <a:pt x="109" y="3"/>
                      <a:pt x="109" y="3"/>
                    </a:cubicBezTo>
                    <a:cubicBezTo>
                      <a:pt x="105" y="0"/>
                      <a:pt x="105" y="0"/>
                      <a:pt x="105" y="0"/>
                    </a:cubicBezTo>
                    <a:cubicBezTo>
                      <a:pt x="97" y="1"/>
                      <a:pt x="97" y="1"/>
                      <a:pt x="97" y="1"/>
                    </a:cubicBezTo>
                    <a:cubicBezTo>
                      <a:pt x="93" y="4"/>
                      <a:pt x="93" y="4"/>
                      <a:pt x="93" y="4"/>
                    </a:cubicBezTo>
                    <a:cubicBezTo>
                      <a:pt x="94" y="6"/>
                      <a:pt x="94" y="6"/>
                      <a:pt x="94" y="6"/>
                    </a:cubicBezTo>
                    <a:cubicBezTo>
                      <a:pt x="91" y="7"/>
                      <a:pt x="91" y="7"/>
                      <a:pt x="91" y="7"/>
                    </a:cubicBezTo>
                    <a:cubicBezTo>
                      <a:pt x="86" y="6"/>
                      <a:pt x="86" y="6"/>
                      <a:pt x="86" y="6"/>
                    </a:cubicBezTo>
                    <a:cubicBezTo>
                      <a:pt x="81" y="7"/>
                      <a:pt x="81" y="7"/>
                      <a:pt x="81" y="7"/>
                    </a:cubicBezTo>
                    <a:cubicBezTo>
                      <a:pt x="82" y="10"/>
                      <a:pt x="82" y="10"/>
                      <a:pt x="82" y="10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76" y="15"/>
                      <a:pt x="76" y="15"/>
                      <a:pt x="76" y="15"/>
                    </a:cubicBezTo>
                    <a:cubicBezTo>
                      <a:pt x="78" y="18"/>
                      <a:pt x="78" y="18"/>
                      <a:pt x="78" y="18"/>
                    </a:cubicBezTo>
                    <a:cubicBezTo>
                      <a:pt x="77" y="21"/>
                      <a:pt x="77" y="21"/>
                      <a:pt x="77" y="21"/>
                    </a:cubicBezTo>
                    <a:cubicBezTo>
                      <a:pt x="76" y="32"/>
                      <a:pt x="76" y="32"/>
                      <a:pt x="76" y="32"/>
                    </a:cubicBezTo>
                    <a:cubicBezTo>
                      <a:pt x="78" y="37"/>
                      <a:pt x="78" y="37"/>
                      <a:pt x="78" y="37"/>
                    </a:cubicBezTo>
                    <a:cubicBezTo>
                      <a:pt x="79" y="41"/>
                      <a:pt x="79" y="41"/>
                      <a:pt x="79" y="41"/>
                    </a:cubicBezTo>
                    <a:cubicBezTo>
                      <a:pt x="78" y="43"/>
                      <a:pt x="78" y="43"/>
                      <a:pt x="78" y="43"/>
                    </a:cubicBezTo>
                    <a:cubicBezTo>
                      <a:pt x="74" y="46"/>
                      <a:pt x="74" y="46"/>
                      <a:pt x="74" y="46"/>
                    </a:cubicBezTo>
                    <a:cubicBezTo>
                      <a:pt x="71" y="45"/>
                      <a:pt x="71" y="45"/>
                      <a:pt x="71" y="45"/>
                    </a:cubicBezTo>
                    <a:cubicBezTo>
                      <a:pt x="68" y="48"/>
                      <a:pt x="68" y="48"/>
                      <a:pt x="68" y="48"/>
                    </a:cubicBezTo>
                    <a:cubicBezTo>
                      <a:pt x="65" y="50"/>
                      <a:pt x="65" y="50"/>
                      <a:pt x="65" y="50"/>
                    </a:cubicBezTo>
                    <a:cubicBezTo>
                      <a:pt x="63" y="54"/>
                      <a:pt x="63" y="54"/>
                      <a:pt x="63" y="54"/>
                    </a:cubicBezTo>
                    <a:cubicBezTo>
                      <a:pt x="59" y="53"/>
                      <a:pt x="59" y="53"/>
                      <a:pt x="59" y="53"/>
                    </a:cubicBezTo>
                    <a:cubicBezTo>
                      <a:pt x="52" y="49"/>
                      <a:pt x="52" y="49"/>
                      <a:pt x="52" y="49"/>
                    </a:cubicBezTo>
                    <a:cubicBezTo>
                      <a:pt x="48" y="49"/>
                      <a:pt x="48" y="49"/>
                      <a:pt x="48" y="49"/>
                    </a:cubicBezTo>
                    <a:cubicBezTo>
                      <a:pt x="45" y="52"/>
                      <a:pt x="45" y="52"/>
                      <a:pt x="45" y="52"/>
                    </a:cubicBezTo>
                    <a:cubicBezTo>
                      <a:pt x="40" y="56"/>
                      <a:pt x="40" y="56"/>
                      <a:pt x="40" y="56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26" y="54"/>
                      <a:pt x="26" y="54"/>
                      <a:pt x="26" y="54"/>
                    </a:cubicBezTo>
                    <a:cubicBezTo>
                      <a:pt x="23" y="49"/>
                      <a:pt x="23" y="49"/>
                      <a:pt x="23" y="49"/>
                    </a:cubicBezTo>
                    <a:cubicBezTo>
                      <a:pt x="21" y="45"/>
                      <a:pt x="21" y="45"/>
                      <a:pt x="21" y="45"/>
                    </a:cubicBezTo>
                    <a:cubicBezTo>
                      <a:pt x="13" y="38"/>
                      <a:pt x="13" y="38"/>
                      <a:pt x="13" y="38"/>
                    </a:cubicBezTo>
                    <a:cubicBezTo>
                      <a:pt x="10" y="34"/>
                      <a:pt x="10" y="34"/>
                      <a:pt x="10" y="34"/>
                    </a:cubicBezTo>
                    <a:cubicBezTo>
                      <a:pt x="6" y="33"/>
                      <a:pt x="6" y="33"/>
                      <a:pt x="6" y="33"/>
                    </a:cubicBezTo>
                    <a:cubicBezTo>
                      <a:pt x="3" y="36"/>
                      <a:pt x="3" y="36"/>
                      <a:pt x="3" y="36"/>
                    </a:cubicBezTo>
                    <a:cubicBezTo>
                      <a:pt x="3" y="39"/>
                      <a:pt x="3" y="39"/>
                      <a:pt x="3" y="39"/>
                    </a:cubicBezTo>
                    <a:cubicBezTo>
                      <a:pt x="4" y="42"/>
                      <a:pt x="4" y="42"/>
                      <a:pt x="4" y="42"/>
                    </a:cubicBezTo>
                    <a:cubicBezTo>
                      <a:pt x="2" y="43"/>
                      <a:pt x="2" y="43"/>
                      <a:pt x="2" y="43"/>
                    </a:cubicBezTo>
                    <a:cubicBezTo>
                      <a:pt x="1" y="42"/>
                      <a:pt x="1" y="42"/>
                      <a:pt x="1" y="42"/>
                    </a:cubicBezTo>
                    <a:cubicBezTo>
                      <a:pt x="0" y="43"/>
                      <a:pt x="0" y="43"/>
                      <a:pt x="0" y="43"/>
                    </a:cubicBezTo>
                    <a:cubicBezTo>
                      <a:pt x="3" y="47"/>
                      <a:pt x="3" y="47"/>
                      <a:pt x="3" y="47"/>
                    </a:cubicBezTo>
                    <a:cubicBezTo>
                      <a:pt x="8" y="50"/>
                      <a:pt x="8" y="50"/>
                      <a:pt x="8" y="50"/>
                    </a:cubicBezTo>
                    <a:cubicBezTo>
                      <a:pt x="15" y="58"/>
                      <a:pt x="15" y="58"/>
                      <a:pt x="15" y="58"/>
                    </a:cubicBezTo>
                    <a:cubicBezTo>
                      <a:pt x="20" y="62"/>
                      <a:pt x="20" y="62"/>
                      <a:pt x="20" y="62"/>
                    </a:cubicBezTo>
                    <a:cubicBezTo>
                      <a:pt x="28" y="62"/>
                      <a:pt x="28" y="62"/>
                      <a:pt x="28" y="62"/>
                    </a:cubicBezTo>
                    <a:cubicBezTo>
                      <a:pt x="31" y="64"/>
                      <a:pt x="31" y="64"/>
                      <a:pt x="31" y="64"/>
                    </a:cubicBezTo>
                    <a:cubicBezTo>
                      <a:pt x="34" y="65"/>
                      <a:pt x="34" y="65"/>
                      <a:pt x="34" y="65"/>
                    </a:cubicBezTo>
                    <a:cubicBezTo>
                      <a:pt x="37" y="69"/>
                      <a:pt x="37" y="69"/>
                      <a:pt x="37" y="69"/>
                    </a:cubicBezTo>
                    <a:cubicBezTo>
                      <a:pt x="39" y="73"/>
                      <a:pt x="39" y="73"/>
                      <a:pt x="39" y="73"/>
                    </a:cubicBezTo>
                    <a:cubicBezTo>
                      <a:pt x="41" y="73"/>
                      <a:pt x="41" y="73"/>
                      <a:pt x="41" y="73"/>
                    </a:cubicBezTo>
                    <a:cubicBezTo>
                      <a:pt x="42" y="73"/>
                      <a:pt x="42" y="73"/>
                      <a:pt x="42" y="73"/>
                    </a:cubicBezTo>
                    <a:cubicBezTo>
                      <a:pt x="45" y="78"/>
                      <a:pt x="45" y="78"/>
                      <a:pt x="45" y="78"/>
                    </a:cubicBezTo>
                    <a:cubicBezTo>
                      <a:pt x="48" y="78"/>
                      <a:pt x="48" y="78"/>
                      <a:pt x="48" y="78"/>
                    </a:cubicBezTo>
                    <a:cubicBezTo>
                      <a:pt x="50" y="81"/>
                      <a:pt x="50" y="81"/>
                      <a:pt x="50" y="81"/>
                    </a:cubicBezTo>
                    <a:cubicBezTo>
                      <a:pt x="49" y="84"/>
                      <a:pt x="49" y="84"/>
                      <a:pt x="49" y="84"/>
                    </a:cubicBezTo>
                    <a:cubicBezTo>
                      <a:pt x="50" y="90"/>
                      <a:pt x="50" y="90"/>
                      <a:pt x="50" y="90"/>
                    </a:cubicBezTo>
                    <a:cubicBezTo>
                      <a:pt x="48" y="94"/>
                      <a:pt x="48" y="94"/>
                      <a:pt x="48" y="94"/>
                    </a:cubicBezTo>
                    <a:cubicBezTo>
                      <a:pt x="48" y="98"/>
                      <a:pt x="48" y="98"/>
                      <a:pt x="48" y="98"/>
                    </a:cubicBezTo>
                    <a:cubicBezTo>
                      <a:pt x="53" y="99"/>
                      <a:pt x="53" y="99"/>
                      <a:pt x="53" y="99"/>
                    </a:cubicBezTo>
                    <a:cubicBezTo>
                      <a:pt x="55" y="103"/>
                      <a:pt x="55" y="103"/>
                      <a:pt x="55" y="103"/>
                    </a:cubicBezTo>
                    <a:cubicBezTo>
                      <a:pt x="53" y="106"/>
                      <a:pt x="53" y="106"/>
                      <a:pt x="53" y="106"/>
                    </a:cubicBezTo>
                    <a:cubicBezTo>
                      <a:pt x="53" y="112"/>
                      <a:pt x="53" y="112"/>
                      <a:pt x="53" y="112"/>
                    </a:cubicBezTo>
                    <a:cubicBezTo>
                      <a:pt x="56" y="115"/>
                      <a:pt x="56" y="115"/>
                      <a:pt x="56" y="115"/>
                    </a:cubicBezTo>
                    <a:cubicBezTo>
                      <a:pt x="57" y="122"/>
                      <a:pt x="57" y="122"/>
                      <a:pt x="57" y="122"/>
                    </a:cubicBezTo>
                    <a:cubicBezTo>
                      <a:pt x="56" y="125"/>
                      <a:pt x="56" y="125"/>
                      <a:pt x="56" y="125"/>
                    </a:cubicBezTo>
                    <a:cubicBezTo>
                      <a:pt x="57" y="128"/>
                      <a:pt x="57" y="128"/>
                      <a:pt x="57" y="128"/>
                    </a:cubicBezTo>
                    <a:cubicBezTo>
                      <a:pt x="57" y="136"/>
                      <a:pt x="57" y="136"/>
                      <a:pt x="57" y="136"/>
                    </a:cubicBezTo>
                    <a:cubicBezTo>
                      <a:pt x="55" y="139"/>
                      <a:pt x="55" y="139"/>
                      <a:pt x="55" y="139"/>
                    </a:cubicBezTo>
                    <a:cubicBezTo>
                      <a:pt x="57" y="144"/>
                      <a:pt x="57" y="144"/>
                      <a:pt x="57" y="144"/>
                    </a:cubicBezTo>
                    <a:cubicBezTo>
                      <a:pt x="61" y="146"/>
                      <a:pt x="61" y="146"/>
                      <a:pt x="61" y="146"/>
                    </a:cubicBezTo>
                    <a:cubicBezTo>
                      <a:pt x="65" y="153"/>
                      <a:pt x="65" y="153"/>
                      <a:pt x="65" y="153"/>
                    </a:cubicBezTo>
                    <a:cubicBezTo>
                      <a:pt x="67" y="155"/>
                      <a:pt x="67" y="155"/>
                      <a:pt x="67" y="155"/>
                    </a:cubicBezTo>
                    <a:cubicBezTo>
                      <a:pt x="67" y="159"/>
                      <a:pt x="67" y="159"/>
                      <a:pt x="67" y="159"/>
                    </a:cubicBezTo>
                    <a:cubicBezTo>
                      <a:pt x="68" y="161"/>
                      <a:pt x="68" y="161"/>
                      <a:pt x="68" y="161"/>
                    </a:cubicBezTo>
                    <a:cubicBezTo>
                      <a:pt x="72" y="161"/>
                      <a:pt x="72" y="161"/>
                      <a:pt x="72" y="161"/>
                    </a:cubicBezTo>
                    <a:cubicBezTo>
                      <a:pt x="75" y="165"/>
                      <a:pt x="75" y="165"/>
                      <a:pt x="75" y="165"/>
                    </a:cubicBezTo>
                    <a:cubicBezTo>
                      <a:pt x="83" y="165"/>
                      <a:pt x="83" y="165"/>
                      <a:pt x="83" y="165"/>
                    </a:cubicBezTo>
                    <a:cubicBezTo>
                      <a:pt x="88" y="170"/>
                      <a:pt x="88" y="170"/>
                      <a:pt x="88" y="170"/>
                    </a:cubicBezTo>
                    <a:cubicBezTo>
                      <a:pt x="85" y="171"/>
                      <a:pt x="85" y="171"/>
                      <a:pt x="85" y="171"/>
                    </a:cubicBezTo>
                    <a:cubicBezTo>
                      <a:pt x="87" y="174"/>
                      <a:pt x="87" y="174"/>
                      <a:pt x="87" y="174"/>
                    </a:cubicBezTo>
                    <a:cubicBezTo>
                      <a:pt x="87" y="180"/>
                      <a:pt x="87" y="180"/>
                      <a:pt x="87" y="180"/>
                    </a:cubicBezTo>
                    <a:cubicBezTo>
                      <a:pt x="86" y="181"/>
                      <a:pt x="86" y="181"/>
                      <a:pt x="86" y="181"/>
                    </a:cubicBezTo>
                    <a:cubicBezTo>
                      <a:pt x="92" y="186"/>
                      <a:pt x="92" y="186"/>
                      <a:pt x="92" y="186"/>
                    </a:cubicBezTo>
                    <a:cubicBezTo>
                      <a:pt x="87" y="186"/>
                      <a:pt x="87" y="186"/>
                      <a:pt x="87" y="186"/>
                    </a:cubicBezTo>
                    <a:cubicBezTo>
                      <a:pt x="86" y="186"/>
                      <a:pt x="86" y="186"/>
                      <a:pt x="86" y="186"/>
                    </a:cubicBezTo>
                    <a:cubicBezTo>
                      <a:pt x="91" y="190"/>
                      <a:pt x="91" y="190"/>
                      <a:pt x="91" y="190"/>
                    </a:cubicBezTo>
                    <a:cubicBezTo>
                      <a:pt x="91" y="193"/>
                      <a:pt x="91" y="193"/>
                      <a:pt x="91" y="193"/>
                    </a:cubicBezTo>
                    <a:cubicBezTo>
                      <a:pt x="85" y="189"/>
                      <a:pt x="85" y="189"/>
                      <a:pt x="85" y="189"/>
                    </a:cubicBezTo>
                    <a:cubicBezTo>
                      <a:pt x="80" y="190"/>
                      <a:pt x="80" y="190"/>
                      <a:pt x="80" y="190"/>
                    </a:cubicBezTo>
                    <a:cubicBezTo>
                      <a:pt x="75" y="193"/>
                      <a:pt x="75" y="193"/>
                      <a:pt x="75" y="193"/>
                    </a:cubicBezTo>
                    <a:cubicBezTo>
                      <a:pt x="75" y="196"/>
                      <a:pt x="75" y="196"/>
                      <a:pt x="75" y="196"/>
                    </a:cubicBezTo>
                    <a:cubicBezTo>
                      <a:pt x="72" y="200"/>
                      <a:pt x="72" y="200"/>
                      <a:pt x="72" y="200"/>
                    </a:cubicBezTo>
                    <a:cubicBezTo>
                      <a:pt x="72" y="203"/>
                      <a:pt x="72" y="203"/>
                      <a:pt x="72" y="203"/>
                    </a:cubicBezTo>
                    <a:cubicBezTo>
                      <a:pt x="70" y="204"/>
                      <a:pt x="70" y="204"/>
                      <a:pt x="70" y="204"/>
                    </a:cubicBezTo>
                    <a:cubicBezTo>
                      <a:pt x="64" y="210"/>
                      <a:pt x="64" y="210"/>
                      <a:pt x="64" y="210"/>
                    </a:cubicBezTo>
                    <a:cubicBezTo>
                      <a:pt x="63" y="217"/>
                      <a:pt x="63" y="217"/>
                      <a:pt x="63" y="217"/>
                    </a:cubicBezTo>
                    <a:cubicBezTo>
                      <a:pt x="61" y="217"/>
                      <a:pt x="61" y="217"/>
                      <a:pt x="61" y="217"/>
                    </a:cubicBezTo>
                    <a:cubicBezTo>
                      <a:pt x="60" y="215"/>
                      <a:pt x="60" y="215"/>
                      <a:pt x="60" y="215"/>
                    </a:cubicBezTo>
                    <a:cubicBezTo>
                      <a:pt x="59" y="215"/>
                      <a:pt x="59" y="215"/>
                      <a:pt x="59" y="215"/>
                    </a:cubicBezTo>
                    <a:cubicBezTo>
                      <a:pt x="60" y="219"/>
                      <a:pt x="60" y="219"/>
                      <a:pt x="60" y="219"/>
                    </a:cubicBezTo>
                    <a:cubicBezTo>
                      <a:pt x="59" y="222"/>
                      <a:pt x="59" y="222"/>
                      <a:pt x="59" y="222"/>
                    </a:cubicBezTo>
                    <a:cubicBezTo>
                      <a:pt x="55" y="223"/>
                      <a:pt x="55" y="223"/>
                      <a:pt x="55" y="223"/>
                    </a:cubicBezTo>
                    <a:cubicBezTo>
                      <a:pt x="53" y="226"/>
                      <a:pt x="53" y="226"/>
                      <a:pt x="53" y="226"/>
                    </a:cubicBezTo>
                    <a:cubicBezTo>
                      <a:pt x="54" y="231"/>
                      <a:pt x="54" y="231"/>
                      <a:pt x="54" y="231"/>
                    </a:cubicBezTo>
                    <a:cubicBezTo>
                      <a:pt x="56" y="233"/>
                      <a:pt x="56" y="233"/>
                      <a:pt x="56" y="233"/>
                    </a:cubicBezTo>
                    <a:cubicBezTo>
                      <a:pt x="52" y="231"/>
                      <a:pt x="52" y="231"/>
                      <a:pt x="52" y="231"/>
                    </a:cubicBezTo>
                    <a:cubicBezTo>
                      <a:pt x="50" y="230"/>
                      <a:pt x="50" y="230"/>
                      <a:pt x="50" y="230"/>
                    </a:cubicBezTo>
                    <a:cubicBezTo>
                      <a:pt x="48" y="231"/>
                      <a:pt x="48" y="231"/>
                      <a:pt x="48" y="231"/>
                    </a:cubicBezTo>
                    <a:cubicBezTo>
                      <a:pt x="46" y="235"/>
                      <a:pt x="46" y="235"/>
                      <a:pt x="46" y="235"/>
                    </a:cubicBezTo>
                    <a:cubicBezTo>
                      <a:pt x="47" y="237"/>
                      <a:pt x="47" y="237"/>
                      <a:pt x="47" y="237"/>
                    </a:cubicBezTo>
                    <a:cubicBezTo>
                      <a:pt x="44" y="236"/>
                      <a:pt x="44" y="236"/>
                      <a:pt x="44" y="236"/>
                    </a:cubicBezTo>
                    <a:cubicBezTo>
                      <a:pt x="43" y="237"/>
                      <a:pt x="43" y="237"/>
                      <a:pt x="43" y="237"/>
                    </a:cubicBezTo>
                    <a:cubicBezTo>
                      <a:pt x="46" y="240"/>
                      <a:pt x="46" y="240"/>
                      <a:pt x="46" y="240"/>
                    </a:cubicBezTo>
                    <a:cubicBezTo>
                      <a:pt x="46" y="242"/>
                      <a:pt x="46" y="242"/>
                      <a:pt x="46" y="242"/>
                    </a:cubicBezTo>
                    <a:cubicBezTo>
                      <a:pt x="43" y="244"/>
                      <a:pt x="43" y="244"/>
                      <a:pt x="43" y="244"/>
                    </a:cubicBezTo>
                    <a:cubicBezTo>
                      <a:pt x="42" y="246"/>
                      <a:pt x="42" y="246"/>
                      <a:pt x="42" y="246"/>
                    </a:cubicBezTo>
                    <a:cubicBezTo>
                      <a:pt x="39" y="249"/>
                      <a:pt x="39" y="249"/>
                      <a:pt x="39" y="249"/>
                    </a:cubicBezTo>
                    <a:cubicBezTo>
                      <a:pt x="37" y="247"/>
                      <a:pt x="37" y="247"/>
                      <a:pt x="37" y="247"/>
                    </a:cubicBezTo>
                    <a:cubicBezTo>
                      <a:pt x="36" y="246"/>
                      <a:pt x="36" y="246"/>
                      <a:pt x="36" y="246"/>
                    </a:cubicBezTo>
                    <a:cubicBezTo>
                      <a:pt x="34" y="245"/>
                      <a:pt x="34" y="245"/>
                      <a:pt x="34" y="245"/>
                    </a:cubicBezTo>
                    <a:cubicBezTo>
                      <a:pt x="31" y="246"/>
                      <a:pt x="31" y="246"/>
                      <a:pt x="31" y="246"/>
                    </a:cubicBezTo>
                    <a:cubicBezTo>
                      <a:pt x="32" y="250"/>
                      <a:pt x="32" y="250"/>
                      <a:pt x="32" y="250"/>
                    </a:cubicBezTo>
                    <a:cubicBezTo>
                      <a:pt x="30" y="251"/>
                      <a:pt x="30" y="251"/>
                      <a:pt x="30" y="251"/>
                    </a:cubicBezTo>
                    <a:cubicBezTo>
                      <a:pt x="31" y="255"/>
                      <a:pt x="31" y="255"/>
                      <a:pt x="31" y="255"/>
                    </a:cubicBezTo>
                    <a:cubicBezTo>
                      <a:pt x="30" y="259"/>
                      <a:pt x="30" y="259"/>
                      <a:pt x="30" y="259"/>
                    </a:cubicBezTo>
                    <a:cubicBezTo>
                      <a:pt x="28" y="259"/>
                      <a:pt x="28" y="259"/>
                      <a:pt x="28" y="259"/>
                    </a:cubicBezTo>
                    <a:cubicBezTo>
                      <a:pt x="26" y="263"/>
                      <a:pt x="26" y="263"/>
                      <a:pt x="26" y="263"/>
                    </a:cubicBezTo>
                    <a:cubicBezTo>
                      <a:pt x="28" y="266"/>
                      <a:pt x="28" y="266"/>
                      <a:pt x="28" y="266"/>
                    </a:cubicBezTo>
                    <a:cubicBezTo>
                      <a:pt x="29" y="267"/>
                      <a:pt x="29" y="267"/>
                      <a:pt x="29" y="267"/>
                    </a:cubicBezTo>
                    <a:cubicBezTo>
                      <a:pt x="27" y="271"/>
                      <a:pt x="27" y="271"/>
                      <a:pt x="27" y="271"/>
                    </a:cubicBezTo>
                    <a:cubicBezTo>
                      <a:pt x="28" y="274"/>
                      <a:pt x="28" y="274"/>
                      <a:pt x="28" y="274"/>
                    </a:cubicBezTo>
                    <a:cubicBezTo>
                      <a:pt x="31" y="273"/>
                      <a:pt x="31" y="273"/>
                      <a:pt x="31" y="273"/>
                    </a:cubicBezTo>
                    <a:cubicBezTo>
                      <a:pt x="33" y="275"/>
                      <a:pt x="33" y="275"/>
                      <a:pt x="33" y="275"/>
                    </a:cubicBezTo>
                    <a:cubicBezTo>
                      <a:pt x="32" y="279"/>
                      <a:pt x="32" y="279"/>
                      <a:pt x="32" y="279"/>
                    </a:cubicBezTo>
                    <a:cubicBezTo>
                      <a:pt x="31" y="281"/>
                      <a:pt x="31" y="281"/>
                      <a:pt x="31" y="281"/>
                    </a:cubicBezTo>
                    <a:cubicBezTo>
                      <a:pt x="32" y="285"/>
                      <a:pt x="32" y="285"/>
                      <a:pt x="32" y="285"/>
                    </a:cubicBezTo>
                    <a:cubicBezTo>
                      <a:pt x="32" y="287"/>
                      <a:pt x="32" y="287"/>
                      <a:pt x="32" y="287"/>
                    </a:cubicBezTo>
                    <a:cubicBezTo>
                      <a:pt x="35" y="293"/>
                      <a:pt x="35" y="293"/>
                      <a:pt x="35" y="293"/>
                    </a:cubicBezTo>
                    <a:cubicBezTo>
                      <a:pt x="37" y="295"/>
                      <a:pt x="37" y="295"/>
                      <a:pt x="37" y="295"/>
                    </a:cubicBezTo>
                    <a:cubicBezTo>
                      <a:pt x="36" y="297"/>
                      <a:pt x="36" y="297"/>
                      <a:pt x="36" y="297"/>
                    </a:cubicBezTo>
                    <a:cubicBezTo>
                      <a:pt x="39" y="302"/>
                      <a:pt x="39" y="302"/>
                      <a:pt x="39" y="302"/>
                    </a:cubicBezTo>
                    <a:cubicBezTo>
                      <a:pt x="36" y="303"/>
                      <a:pt x="36" y="303"/>
                      <a:pt x="36" y="303"/>
                    </a:cubicBezTo>
                    <a:cubicBezTo>
                      <a:pt x="37" y="309"/>
                      <a:pt x="37" y="309"/>
                      <a:pt x="37" y="309"/>
                    </a:cubicBezTo>
                    <a:cubicBezTo>
                      <a:pt x="35" y="311"/>
                      <a:pt x="35" y="311"/>
                      <a:pt x="35" y="311"/>
                    </a:cubicBezTo>
                    <a:cubicBezTo>
                      <a:pt x="35" y="319"/>
                      <a:pt x="35" y="319"/>
                      <a:pt x="35" y="319"/>
                    </a:cubicBezTo>
                    <a:cubicBezTo>
                      <a:pt x="38" y="322"/>
                      <a:pt x="38" y="322"/>
                      <a:pt x="38" y="322"/>
                    </a:cubicBezTo>
                    <a:cubicBezTo>
                      <a:pt x="35" y="326"/>
                      <a:pt x="35" y="326"/>
                      <a:pt x="35" y="326"/>
                    </a:cubicBezTo>
                    <a:cubicBezTo>
                      <a:pt x="35" y="329"/>
                      <a:pt x="35" y="329"/>
                      <a:pt x="35" y="329"/>
                    </a:cubicBezTo>
                    <a:cubicBezTo>
                      <a:pt x="37" y="331"/>
                      <a:pt x="37" y="331"/>
                      <a:pt x="37" y="331"/>
                    </a:cubicBezTo>
                    <a:cubicBezTo>
                      <a:pt x="42" y="329"/>
                      <a:pt x="42" y="329"/>
                      <a:pt x="42" y="329"/>
                    </a:cubicBezTo>
                    <a:cubicBezTo>
                      <a:pt x="44" y="331"/>
                      <a:pt x="44" y="331"/>
                      <a:pt x="44" y="331"/>
                    </a:cubicBezTo>
                    <a:cubicBezTo>
                      <a:pt x="45" y="328"/>
                      <a:pt x="45" y="328"/>
                      <a:pt x="45" y="328"/>
                    </a:cubicBezTo>
                    <a:cubicBezTo>
                      <a:pt x="49" y="333"/>
                      <a:pt x="49" y="333"/>
                      <a:pt x="49" y="333"/>
                    </a:cubicBezTo>
                    <a:cubicBezTo>
                      <a:pt x="52" y="333"/>
                      <a:pt x="52" y="333"/>
                      <a:pt x="52" y="333"/>
                    </a:cubicBezTo>
                    <a:cubicBezTo>
                      <a:pt x="55" y="335"/>
                      <a:pt x="55" y="335"/>
                      <a:pt x="55" y="335"/>
                    </a:cubicBezTo>
                    <a:cubicBezTo>
                      <a:pt x="60" y="334"/>
                      <a:pt x="60" y="334"/>
                      <a:pt x="60" y="334"/>
                    </a:cubicBezTo>
                    <a:cubicBezTo>
                      <a:pt x="62" y="335"/>
                      <a:pt x="62" y="335"/>
                      <a:pt x="62" y="335"/>
                    </a:cubicBezTo>
                    <a:cubicBezTo>
                      <a:pt x="61" y="338"/>
                      <a:pt x="61" y="338"/>
                      <a:pt x="61" y="338"/>
                    </a:cubicBezTo>
                    <a:cubicBezTo>
                      <a:pt x="63" y="338"/>
                      <a:pt x="63" y="338"/>
                      <a:pt x="63" y="338"/>
                    </a:cubicBezTo>
                    <a:cubicBezTo>
                      <a:pt x="67" y="335"/>
                      <a:pt x="67" y="335"/>
                      <a:pt x="67" y="335"/>
                    </a:cubicBezTo>
                    <a:cubicBezTo>
                      <a:pt x="67" y="337"/>
                      <a:pt x="67" y="337"/>
                      <a:pt x="67" y="337"/>
                    </a:cubicBezTo>
                    <a:cubicBezTo>
                      <a:pt x="65" y="341"/>
                      <a:pt x="65" y="341"/>
                      <a:pt x="65" y="341"/>
                    </a:cubicBezTo>
                    <a:cubicBezTo>
                      <a:pt x="70" y="348"/>
                      <a:pt x="70" y="348"/>
                      <a:pt x="70" y="348"/>
                    </a:cubicBezTo>
                    <a:cubicBezTo>
                      <a:pt x="71" y="350"/>
                      <a:pt x="71" y="350"/>
                      <a:pt x="71" y="350"/>
                    </a:cubicBezTo>
                    <a:cubicBezTo>
                      <a:pt x="70" y="354"/>
                      <a:pt x="70" y="354"/>
                      <a:pt x="70" y="354"/>
                    </a:cubicBezTo>
                    <a:cubicBezTo>
                      <a:pt x="71" y="355"/>
                      <a:pt x="71" y="355"/>
                      <a:pt x="71" y="355"/>
                    </a:cubicBezTo>
                    <a:cubicBezTo>
                      <a:pt x="73" y="349"/>
                      <a:pt x="73" y="349"/>
                      <a:pt x="73" y="349"/>
                    </a:cubicBezTo>
                    <a:cubicBezTo>
                      <a:pt x="76" y="348"/>
                      <a:pt x="76" y="348"/>
                      <a:pt x="76" y="348"/>
                    </a:cubicBezTo>
                    <a:cubicBezTo>
                      <a:pt x="76" y="350"/>
                      <a:pt x="76" y="350"/>
                      <a:pt x="76" y="350"/>
                    </a:cubicBezTo>
                    <a:cubicBezTo>
                      <a:pt x="79" y="349"/>
                      <a:pt x="79" y="349"/>
                      <a:pt x="79" y="349"/>
                    </a:cubicBezTo>
                    <a:cubicBezTo>
                      <a:pt x="82" y="349"/>
                      <a:pt x="82" y="349"/>
                      <a:pt x="82" y="349"/>
                    </a:cubicBezTo>
                    <a:cubicBezTo>
                      <a:pt x="89" y="344"/>
                      <a:pt x="89" y="344"/>
                      <a:pt x="89" y="344"/>
                    </a:cubicBezTo>
                    <a:cubicBezTo>
                      <a:pt x="92" y="344"/>
                      <a:pt x="92" y="344"/>
                      <a:pt x="92" y="344"/>
                    </a:cubicBezTo>
                    <a:cubicBezTo>
                      <a:pt x="100" y="339"/>
                      <a:pt x="100" y="339"/>
                      <a:pt x="100" y="339"/>
                    </a:cubicBezTo>
                    <a:cubicBezTo>
                      <a:pt x="100" y="337"/>
                      <a:pt x="100" y="337"/>
                      <a:pt x="100" y="337"/>
                    </a:cubicBezTo>
                    <a:cubicBezTo>
                      <a:pt x="105" y="338"/>
                      <a:pt x="105" y="338"/>
                      <a:pt x="105" y="338"/>
                    </a:cubicBezTo>
                    <a:cubicBezTo>
                      <a:pt x="109" y="338"/>
                      <a:pt x="109" y="338"/>
                      <a:pt x="109" y="338"/>
                    </a:cubicBezTo>
                    <a:cubicBezTo>
                      <a:pt x="112" y="333"/>
                      <a:pt x="112" y="333"/>
                      <a:pt x="112" y="333"/>
                    </a:cubicBezTo>
                    <a:cubicBezTo>
                      <a:pt x="113" y="335"/>
                      <a:pt x="113" y="335"/>
                      <a:pt x="113" y="335"/>
                    </a:cubicBezTo>
                    <a:cubicBezTo>
                      <a:pt x="111" y="338"/>
                      <a:pt x="111" y="338"/>
                      <a:pt x="111" y="338"/>
                    </a:cubicBezTo>
                    <a:cubicBezTo>
                      <a:pt x="113" y="339"/>
                      <a:pt x="113" y="339"/>
                      <a:pt x="113" y="339"/>
                    </a:cubicBezTo>
                    <a:cubicBezTo>
                      <a:pt x="115" y="334"/>
                      <a:pt x="115" y="334"/>
                      <a:pt x="115" y="334"/>
                    </a:cubicBezTo>
                    <a:cubicBezTo>
                      <a:pt x="117" y="334"/>
                      <a:pt x="117" y="334"/>
                      <a:pt x="117" y="334"/>
                    </a:cubicBezTo>
                    <a:cubicBezTo>
                      <a:pt x="115" y="330"/>
                      <a:pt x="115" y="330"/>
                      <a:pt x="115" y="330"/>
                    </a:cubicBezTo>
                    <a:cubicBezTo>
                      <a:pt x="117" y="329"/>
                      <a:pt x="117" y="329"/>
                      <a:pt x="117" y="329"/>
                    </a:cubicBezTo>
                    <a:cubicBezTo>
                      <a:pt x="119" y="333"/>
                      <a:pt x="119" y="333"/>
                      <a:pt x="119" y="333"/>
                    </a:cubicBezTo>
                    <a:cubicBezTo>
                      <a:pt x="121" y="333"/>
                      <a:pt x="121" y="333"/>
                      <a:pt x="121" y="333"/>
                    </a:cubicBezTo>
                    <a:cubicBezTo>
                      <a:pt x="122" y="330"/>
                      <a:pt x="122" y="330"/>
                      <a:pt x="122" y="330"/>
                    </a:cubicBezTo>
                    <a:cubicBezTo>
                      <a:pt x="124" y="335"/>
                      <a:pt x="124" y="335"/>
                      <a:pt x="124" y="335"/>
                    </a:cubicBezTo>
                    <a:cubicBezTo>
                      <a:pt x="127" y="334"/>
                      <a:pt x="127" y="334"/>
                      <a:pt x="127" y="334"/>
                    </a:cubicBezTo>
                    <a:cubicBezTo>
                      <a:pt x="127" y="331"/>
                      <a:pt x="127" y="331"/>
                      <a:pt x="127" y="331"/>
                    </a:cubicBezTo>
                    <a:cubicBezTo>
                      <a:pt x="129" y="332"/>
                      <a:pt x="129" y="332"/>
                      <a:pt x="129" y="332"/>
                    </a:cubicBezTo>
                    <a:cubicBezTo>
                      <a:pt x="130" y="334"/>
                      <a:pt x="130" y="334"/>
                      <a:pt x="130" y="334"/>
                    </a:cubicBezTo>
                    <a:cubicBezTo>
                      <a:pt x="133" y="331"/>
                      <a:pt x="133" y="331"/>
                      <a:pt x="133" y="331"/>
                    </a:cubicBezTo>
                    <a:cubicBezTo>
                      <a:pt x="138" y="330"/>
                      <a:pt x="138" y="330"/>
                      <a:pt x="138" y="330"/>
                    </a:cubicBezTo>
                    <a:cubicBezTo>
                      <a:pt x="141" y="333"/>
                      <a:pt x="141" y="333"/>
                      <a:pt x="141" y="333"/>
                    </a:cubicBezTo>
                    <a:cubicBezTo>
                      <a:pt x="147" y="332"/>
                      <a:pt x="147" y="332"/>
                      <a:pt x="147" y="332"/>
                    </a:cubicBezTo>
                    <a:cubicBezTo>
                      <a:pt x="147" y="330"/>
                      <a:pt x="147" y="330"/>
                      <a:pt x="147" y="330"/>
                    </a:cubicBezTo>
                    <a:cubicBezTo>
                      <a:pt x="145" y="328"/>
                      <a:pt x="145" y="328"/>
                      <a:pt x="145" y="328"/>
                    </a:cubicBezTo>
                    <a:cubicBezTo>
                      <a:pt x="147" y="327"/>
                      <a:pt x="147" y="327"/>
                      <a:pt x="147" y="327"/>
                    </a:cubicBezTo>
                    <a:cubicBezTo>
                      <a:pt x="150" y="328"/>
                      <a:pt x="150" y="328"/>
                      <a:pt x="150" y="328"/>
                    </a:cubicBezTo>
                    <a:cubicBezTo>
                      <a:pt x="151" y="330"/>
                      <a:pt x="151" y="330"/>
                      <a:pt x="151" y="330"/>
                    </a:cubicBezTo>
                    <a:cubicBezTo>
                      <a:pt x="154" y="331"/>
                      <a:pt x="154" y="331"/>
                      <a:pt x="154" y="331"/>
                    </a:cubicBezTo>
                    <a:cubicBezTo>
                      <a:pt x="154" y="331"/>
                      <a:pt x="155" y="330"/>
                      <a:pt x="156" y="328"/>
                    </a:cubicBezTo>
                    <a:cubicBezTo>
                      <a:pt x="155" y="323"/>
                      <a:pt x="155" y="323"/>
                      <a:pt x="155" y="323"/>
                    </a:cubicBezTo>
                    <a:cubicBezTo>
                      <a:pt x="164" y="314"/>
                      <a:pt x="164" y="314"/>
                      <a:pt x="164" y="314"/>
                    </a:cubicBezTo>
                    <a:lnTo>
                      <a:pt x="169" y="312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46" name="Freeform 672">
                <a:extLst>
                  <a:ext uri="{FF2B5EF4-FFF2-40B4-BE49-F238E27FC236}">
                    <a16:creationId xmlns:a16="http://schemas.microsoft.com/office/drawing/2014/main" xmlns="" id="{A7441823-1BED-4BAE-A367-00E8B207A5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30925" y="2405063"/>
                <a:ext cx="30163" cy="23813"/>
              </a:xfrm>
              <a:custGeom>
                <a:avLst/>
                <a:gdLst>
                  <a:gd name="T0" fmla="*/ 19 w 19"/>
                  <a:gd name="T1" fmla="*/ 2 h 15"/>
                  <a:gd name="T2" fmla="*/ 6 w 19"/>
                  <a:gd name="T3" fmla="*/ 0 h 15"/>
                  <a:gd name="T4" fmla="*/ 0 w 19"/>
                  <a:gd name="T5" fmla="*/ 4 h 15"/>
                  <a:gd name="T6" fmla="*/ 4 w 19"/>
                  <a:gd name="T7" fmla="*/ 13 h 15"/>
                  <a:gd name="T8" fmla="*/ 13 w 19"/>
                  <a:gd name="T9" fmla="*/ 15 h 15"/>
                  <a:gd name="T10" fmla="*/ 15 w 19"/>
                  <a:gd name="T11" fmla="*/ 11 h 15"/>
                  <a:gd name="T12" fmla="*/ 13 w 19"/>
                  <a:gd name="T13" fmla="*/ 6 h 15"/>
                  <a:gd name="T14" fmla="*/ 19 w 19"/>
                  <a:gd name="T15" fmla="*/ 4 h 15"/>
                  <a:gd name="T16" fmla="*/ 19 w 19"/>
                  <a:gd name="T17" fmla="*/ 2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" h="15">
                    <a:moveTo>
                      <a:pt x="19" y="2"/>
                    </a:moveTo>
                    <a:lnTo>
                      <a:pt x="6" y="0"/>
                    </a:lnTo>
                    <a:lnTo>
                      <a:pt x="0" y="4"/>
                    </a:lnTo>
                    <a:lnTo>
                      <a:pt x="4" y="13"/>
                    </a:lnTo>
                    <a:lnTo>
                      <a:pt x="13" y="15"/>
                    </a:lnTo>
                    <a:lnTo>
                      <a:pt x="15" y="11"/>
                    </a:lnTo>
                    <a:lnTo>
                      <a:pt x="13" y="6"/>
                    </a:lnTo>
                    <a:lnTo>
                      <a:pt x="19" y="4"/>
                    </a:lnTo>
                    <a:lnTo>
                      <a:pt x="19" y="2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47" name="Freeform 673">
                <a:extLst>
                  <a:ext uri="{FF2B5EF4-FFF2-40B4-BE49-F238E27FC236}">
                    <a16:creationId xmlns:a16="http://schemas.microsoft.com/office/drawing/2014/main" xmlns="" id="{E106AE08-DAD1-4DA7-9AFA-AF50C82416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61063" y="2614613"/>
                <a:ext cx="20638" cy="20638"/>
              </a:xfrm>
              <a:custGeom>
                <a:avLst/>
                <a:gdLst>
                  <a:gd name="T0" fmla="*/ 0 w 13"/>
                  <a:gd name="T1" fmla="*/ 6 h 13"/>
                  <a:gd name="T2" fmla="*/ 4 w 13"/>
                  <a:gd name="T3" fmla="*/ 13 h 13"/>
                  <a:gd name="T4" fmla="*/ 13 w 13"/>
                  <a:gd name="T5" fmla="*/ 9 h 13"/>
                  <a:gd name="T6" fmla="*/ 13 w 13"/>
                  <a:gd name="T7" fmla="*/ 2 h 13"/>
                  <a:gd name="T8" fmla="*/ 9 w 13"/>
                  <a:gd name="T9" fmla="*/ 4 h 13"/>
                  <a:gd name="T10" fmla="*/ 2 w 13"/>
                  <a:gd name="T11" fmla="*/ 0 h 13"/>
                  <a:gd name="T12" fmla="*/ 0 w 13"/>
                  <a:gd name="T13" fmla="*/ 6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13">
                    <a:moveTo>
                      <a:pt x="0" y="6"/>
                    </a:moveTo>
                    <a:lnTo>
                      <a:pt x="4" y="13"/>
                    </a:lnTo>
                    <a:lnTo>
                      <a:pt x="13" y="9"/>
                    </a:lnTo>
                    <a:lnTo>
                      <a:pt x="13" y="2"/>
                    </a:lnTo>
                    <a:lnTo>
                      <a:pt x="9" y="4"/>
                    </a:lnTo>
                    <a:lnTo>
                      <a:pt x="2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48" name="Freeform 674">
                <a:extLst>
                  <a:ext uri="{FF2B5EF4-FFF2-40B4-BE49-F238E27FC236}">
                    <a16:creationId xmlns:a16="http://schemas.microsoft.com/office/drawing/2014/main" xmlns="" id="{F04A3D72-6E6C-4344-B09F-BE7630DE3C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61075" y="3111500"/>
                <a:ext cx="76200" cy="79375"/>
              </a:xfrm>
              <a:custGeom>
                <a:avLst/>
                <a:gdLst>
                  <a:gd name="T0" fmla="*/ 23 w 48"/>
                  <a:gd name="T1" fmla="*/ 2 h 50"/>
                  <a:gd name="T2" fmla="*/ 21 w 48"/>
                  <a:gd name="T3" fmla="*/ 0 h 50"/>
                  <a:gd name="T4" fmla="*/ 17 w 48"/>
                  <a:gd name="T5" fmla="*/ 6 h 50"/>
                  <a:gd name="T6" fmla="*/ 13 w 48"/>
                  <a:gd name="T7" fmla="*/ 6 h 50"/>
                  <a:gd name="T8" fmla="*/ 8 w 48"/>
                  <a:gd name="T9" fmla="*/ 10 h 50"/>
                  <a:gd name="T10" fmla="*/ 6 w 48"/>
                  <a:gd name="T11" fmla="*/ 8 h 50"/>
                  <a:gd name="T12" fmla="*/ 2 w 48"/>
                  <a:gd name="T13" fmla="*/ 6 h 50"/>
                  <a:gd name="T14" fmla="*/ 2 w 48"/>
                  <a:gd name="T15" fmla="*/ 8 h 50"/>
                  <a:gd name="T16" fmla="*/ 0 w 48"/>
                  <a:gd name="T17" fmla="*/ 10 h 50"/>
                  <a:gd name="T18" fmla="*/ 4 w 48"/>
                  <a:gd name="T19" fmla="*/ 12 h 50"/>
                  <a:gd name="T20" fmla="*/ 4 w 48"/>
                  <a:gd name="T21" fmla="*/ 16 h 50"/>
                  <a:gd name="T22" fmla="*/ 0 w 48"/>
                  <a:gd name="T23" fmla="*/ 19 h 50"/>
                  <a:gd name="T24" fmla="*/ 0 w 48"/>
                  <a:gd name="T25" fmla="*/ 25 h 50"/>
                  <a:gd name="T26" fmla="*/ 6 w 48"/>
                  <a:gd name="T27" fmla="*/ 27 h 50"/>
                  <a:gd name="T28" fmla="*/ 13 w 48"/>
                  <a:gd name="T29" fmla="*/ 31 h 50"/>
                  <a:gd name="T30" fmla="*/ 10 w 48"/>
                  <a:gd name="T31" fmla="*/ 37 h 50"/>
                  <a:gd name="T32" fmla="*/ 8 w 48"/>
                  <a:gd name="T33" fmla="*/ 37 h 50"/>
                  <a:gd name="T34" fmla="*/ 4 w 48"/>
                  <a:gd name="T35" fmla="*/ 48 h 50"/>
                  <a:gd name="T36" fmla="*/ 8 w 48"/>
                  <a:gd name="T37" fmla="*/ 50 h 50"/>
                  <a:gd name="T38" fmla="*/ 15 w 48"/>
                  <a:gd name="T39" fmla="*/ 44 h 50"/>
                  <a:gd name="T40" fmla="*/ 15 w 48"/>
                  <a:gd name="T41" fmla="*/ 40 h 50"/>
                  <a:gd name="T42" fmla="*/ 19 w 48"/>
                  <a:gd name="T43" fmla="*/ 29 h 50"/>
                  <a:gd name="T44" fmla="*/ 31 w 48"/>
                  <a:gd name="T45" fmla="*/ 27 h 50"/>
                  <a:gd name="T46" fmla="*/ 36 w 48"/>
                  <a:gd name="T47" fmla="*/ 21 h 50"/>
                  <a:gd name="T48" fmla="*/ 40 w 48"/>
                  <a:gd name="T49" fmla="*/ 12 h 50"/>
                  <a:gd name="T50" fmla="*/ 46 w 48"/>
                  <a:gd name="T51" fmla="*/ 14 h 50"/>
                  <a:gd name="T52" fmla="*/ 48 w 48"/>
                  <a:gd name="T53" fmla="*/ 12 h 50"/>
                  <a:gd name="T54" fmla="*/ 46 w 48"/>
                  <a:gd name="T55" fmla="*/ 10 h 50"/>
                  <a:gd name="T56" fmla="*/ 42 w 48"/>
                  <a:gd name="T57" fmla="*/ 8 h 50"/>
                  <a:gd name="T58" fmla="*/ 36 w 48"/>
                  <a:gd name="T59" fmla="*/ 4 h 50"/>
                  <a:gd name="T60" fmla="*/ 23 w 48"/>
                  <a:gd name="T61" fmla="*/ 2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48" h="50">
                    <a:moveTo>
                      <a:pt x="23" y="2"/>
                    </a:moveTo>
                    <a:lnTo>
                      <a:pt x="21" y="0"/>
                    </a:lnTo>
                    <a:lnTo>
                      <a:pt x="17" y="6"/>
                    </a:lnTo>
                    <a:lnTo>
                      <a:pt x="13" y="6"/>
                    </a:lnTo>
                    <a:lnTo>
                      <a:pt x="8" y="10"/>
                    </a:lnTo>
                    <a:lnTo>
                      <a:pt x="6" y="8"/>
                    </a:lnTo>
                    <a:lnTo>
                      <a:pt x="2" y="6"/>
                    </a:lnTo>
                    <a:lnTo>
                      <a:pt x="2" y="8"/>
                    </a:lnTo>
                    <a:lnTo>
                      <a:pt x="0" y="10"/>
                    </a:lnTo>
                    <a:lnTo>
                      <a:pt x="4" y="12"/>
                    </a:lnTo>
                    <a:lnTo>
                      <a:pt x="4" y="16"/>
                    </a:lnTo>
                    <a:lnTo>
                      <a:pt x="0" y="19"/>
                    </a:lnTo>
                    <a:lnTo>
                      <a:pt x="0" y="25"/>
                    </a:lnTo>
                    <a:lnTo>
                      <a:pt x="6" y="27"/>
                    </a:lnTo>
                    <a:lnTo>
                      <a:pt x="13" y="31"/>
                    </a:lnTo>
                    <a:lnTo>
                      <a:pt x="10" y="37"/>
                    </a:lnTo>
                    <a:lnTo>
                      <a:pt x="8" y="37"/>
                    </a:lnTo>
                    <a:lnTo>
                      <a:pt x="4" y="48"/>
                    </a:lnTo>
                    <a:lnTo>
                      <a:pt x="8" y="50"/>
                    </a:lnTo>
                    <a:lnTo>
                      <a:pt x="15" y="44"/>
                    </a:lnTo>
                    <a:lnTo>
                      <a:pt x="15" y="40"/>
                    </a:lnTo>
                    <a:lnTo>
                      <a:pt x="19" y="29"/>
                    </a:lnTo>
                    <a:lnTo>
                      <a:pt x="31" y="27"/>
                    </a:lnTo>
                    <a:lnTo>
                      <a:pt x="36" y="21"/>
                    </a:lnTo>
                    <a:lnTo>
                      <a:pt x="40" y="12"/>
                    </a:lnTo>
                    <a:lnTo>
                      <a:pt x="46" y="14"/>
                    </a:lnTo>
                    <a:lnTo>
                      <a:pt x="48" y="12"/>
                    </a:lnTo>
                    <a:lnTo>
                      <a:pt x="46" y="10"/>
                    </a:lnTo>
                    <a:lnTo>
                      <a:pt x="42" y="8"/>
                    </a:lnTo>
                    <a:lnTo>
                      <a:pt x="36" y="4"/>
                    </a:lnTo>
                    <a:lnTo>
                      <a:pt x="23" y="2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49" name="Freeform 675">
                <a:extLst>
                  <a:ext uri="{FF2B5EF4-FFF2-40B4-BE49-F238E27FC236}">
                    <a16:creationId xmlns:a16="http://schemas.microsoft.com/office/drawing/2014/main" xmlns="" id="{19CA7331-9264-402C-86C8-742884E1CB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46800" y="2994025"/>
                <a:ext cx="263525" cy="236538"/>
              </a:xfrm>
              <a:custGeom>
                <a:avLst/>
                <a:gdLst>
                  <a:gd name="T0" fmla="*/ 63 w 166"/>
                  <a:gd name="T1" fmla="*/ 109 h 149"/>
                  <a:gd name="T2" fmla="*/ 80 w 166"/>
                  <a:gd name="T3" fmla="*/ 116 h 149"/>
                  <a:gd name="T4" fmla="*/ 88 w 166"/>
                  <a:gd name="T5" fmla="*/ 114 h 149"/>
                  <a:gd name="T6" fmla="*/ 97 w 166"/>
                  <a:gd name="T7" fmla="*/ 120 h 149"/>
                  <a:gd name="T8" fmla="*/ 114 w 166"/>
                  <a:gd name="T9" fmla="*/ 137 h 149"/>
                  <a:gd name="T10" fmla="*/ 126 w 166"/>
                  <a:gd name="T11" fmla="*/ 149 h 149"/>
                  <a:gd name="T12" fmla="*/ 153 w 166"/>
                  <a:gd name="T13" fmla="*/ 145 h 149"/>
                  <a:gd name="T14" fmla="*/ 158 w 166"/>
                  <a:gd name="T15" fmla="*/ 128 h 149"/>
                  <a:gd name="T16" fmla="*/ 166 w 166"/>
                  <a:gd name="T17" fmla="*/ 116 h 149"/>
                  <a:gd name="T18" fmla="*/ 149 w 166"/>
                  <a:gd name="T19" fmla="*/ 48 h 149"/>
                  <a:gd name="T20" fmla="*/ 158 w 166"/>
                  <a:gd name="T21" fmla="*/ 34 h 149"/>
                  <a:gd name="T22" fmla="*/ 164 w 166"/>
                  <a:gd name="T23" fmla="*/ 23 h 149"/>
                  <a:gd name="T24" fmla="*/ 160 w 166"/>
                  <a:gd name="T25" fmla="*/ 15 h 149"/>
                  <a:gd name="T26" fmla="*/ 126 w 166"/>
                  <a:gd name="T27" fmla="*/ 19 h 149"/>
                  <a:gd name="T28" fmla="*/ 95 w 166"/>
                  <a:gd name="T29" fmla="*/ 9 h 149"/>
                  <a:gd name="T30" fmla="*/ 80 w 166"/>
                  <a:gd name="T31" fmla="*/ 7 h 149"/>
                  <a:gd name="T32" fmla="*/ 72 w 166"/>
                  <a:gd name="T33" fmla="*/ 4 h 149"/>
                  <a:gd name="T34" fmla="*/ 65 w 166"/>
                  <a:gd name="T35" fmla="*/ 9 h 149"/>
                  <a:gd name="T36" fmla="*/ 63 w 166"/>
                  <a:gd name="T37" fmla="*/ 17 h 149"/>
                  <a:gd name="T38" fmla="*/ 44 w 166"/>
                  <a:gd name="T39" fmla="*/ 13 h 149"/>
                  <a:gd name="T40" fmla="*/ 40 w 166"/>
                  <a:gd name="T41" fmla="*/ 17 h 149"/>
                  <a:gd name="T42" fmla="*/ 24 w 166"/>
                  <a:gd name="T43" fmla="*/ 19 h 149"/>
                  <a:gd name="T44" fmla="*/ 17 w 166"/>
                  <a:gd name="T45" fmla="*/ 25 h 149"/>
                  <a:gd name="T46" fmla="*/ 0 w 166"/>
                  <a:gd name="T47" fmla="*/ 38 h 149"/>
                  <a:gd name="T48" fmla="*/ 7 w 166"/>
                  <a:gd name="T49" fmla="*/ 65 h 149"/>
                  <a:gd name="T50" fmla="*/ 15 w 166"/>
                  <a:gd name="T51" fmla="*/ 65 h 149"/>
                  <a:gd name="T52" fmla="*/ 7 w 166"/>
                  <a:gd name="T53" fmla="*/ 72 h 149"/>
                  <a:gd name="T54" fmla="*/ 13 w 166"/>
                  <a:gd name="T55" fmla="*/ 93 h 149"/>
                  <a:gd name="T56" fmla="*/ 30 w 166"/>
                  <a:gd name="T57" fmla="*/ 101 h 149"/>
                  <a:gd name="T58" fmla="*/ 38 w 166"/>
                  <a:gd name="T59" fmla="*/ 88 h 149"/>
                  <a:gd name="T60" fmla="*/ 36 w 166"/>
                  <a:gd name="T61" fmla="*/ 116 h 149"/>
                  <a:gd name="T62" fmla="*/ 42 w 166"/>
                  <a:gd name="T63" fmla="*/ 120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66" h="149">
                    <a:moveTo>
                      <a:pt x="55" y="111"/>
                    </a:moveTo>
                    <a:lnTo>
                      <a:pt x="63" y="109"/>
                    </a:lnTo>
                    <a:lnTo>
                      <a:pt x="74" y="118"/>
                    </a:lnTo>
                    <a:lnTo>
                      <a:pt x="80" y="116"/>
                    </a:lnTo>
                    <a:lnTo>
                      <a:pt x="82" y="109"/>
                    </a:lnTo>
                    <a:lnTo>
                      <a:pt x="88" y="114"/>
                    </a:lnTo>
                    <a:lnTo>
                      <a:pt x="91" y="120"/>
                    </a:lnTo>
                    <a:lnTo>
                      <a:pt x="97" y="120"/>
                    </a:lnTo>
                    <a:lnTo>
                      <a:pt x="109" y="128"/>
                    </a:lnTo>
                    <a:lnTo>
                      <a:pt x="114" y="137"/>
                    </a:lnTo>
                    <a:lnTo>
                      <a:pt x="120" y="141"/>
                    </a:lnTo>
                    <a:lnTo>
                      <a:pt x="126" y="149"/>
                    </a:lnTo>
                    <a:lnTo>
                      <a:pt x="141" y="145"/>
                    </a:lnTo>
                    <a:lnTo>
                      <a:pt x="153" y="145"/>
                    </a:lnTo>
                    <a:lnTo>
                      <a:pt x="160" y="137"/>
                    </a:lnTo>
                    <a:lnTo>
                      <a:pt x="158" y="128"/>
                    </a:lnTo>
                    <a:lnTo>
                      <a:pt x="166" y="124"/>
                    </a:lnTo>
                    <a:lnTo>
                      <a:pt x="166" y="116"/>
                    </a:lnTo>
                    <a:lnTo>
                      <a:pt x="147" y="80"/>
                    </a:lnTo>
                    <a:lnTo>
                      <a:pt x="149" y="48"/>
                    </a:lnTo>
                    <a:lnTo>
                      <a:pt x="153" y="46"/>
                    </a:lnTo>
                    <a:lnTo>
                      <a:pt x="158" y="34"/>
                    </a:lnTo>
                    <a:lnTo>
                      <a:pt x="164" y="25"/>
                    </a:lnTo>
                    <a:lnTo>
                      <a:pt x="164" y="23"/>
                    </a:lnTo>
                    <a:lnTo>
                      <a:pt x="164" y="21"/>
                    </a:lnTo>
                    <a:lnTo>
                      <a:pt x="160" y="15"/>
                    </a:lnTo>
                    <a:lnTo>
                      <a:pt x="160" y="19"/>
                    </a:lnTo>
                    <a:lnTo>
                      <a:pt x="126" y="19"/>
                    </a:lnTo>
                    <a:lnTo>
                      <a:pt x="111" y="9"/>
                    </a:lnTo>
                    <a:lnTo>
                      <a:pt x="95" y="9"/>
                    </a:lnTo>
                    <a:lnTo>
                      <a:pt x="88" y="4"/>
                    </a:lnTo>
                    <a:lnTo>
                      <a:pt x="80" y="7"/>
                    </a:lnTo>
                    <a:lnTo>
                      <a:pt x="72" y="0"/>
                    </a:lnTo>
                    <a:lnTo>
                      <a:pt x="72" y="4"/>
                    </a:lnTo>
                    <a:lnTo>
                      <a:pt x="65" y="4"/>
                    </a:lnTo>
                    <a:lnTo>
                      <a:pt x="65" y="9"/>
                    </a:lnTo>
                    <a:lnTo>
                      <a:pt x="72" y="11"/>
                    </a:lnTo>
                    <a:lnTo>
                      <a:pt x="63" y="17"/>
                    </a:lnTo>
                    <a:lnTo>
                      <a:pt x="59" y="15"/>
                    </a:lnTo>
                    <a:lnTo>
                      <a:pt x="44" y="13"/>
                    </a:lnTo>
                    <a:lnTo>
                      <a:pt x="42" y="11"/>
                    </a:lnTo>
                    <a:lnTo>
                      <a:pt x="40" y="17"/>
                    </a:lnTo>
                    <a:lnTo>
                      <a:pt x="32" y="17"/>
                    </a:lnTo>
                    <a:lnTo>
                      <a:pt x="24" y="19"/>
                    </a:lnTo>
                    <a:lnTo>
                      <a:pt x="24" y="25"/>
                    </a:lnTo>
                    <a:lnTo>
                      <a:pt x="17" y="25"/>
                    </a:lnTo>
                    <a:lnTo>
                      <a:pt x="5" y="32"/>
                    </a:lnTo>
                    <a:lnTo>
                      <a:pt x="0" y="38"/>
                    </a:lnTo>
                    <a:lnTo>
                      <a:pt x="0" y="65"/>
                    </a:lnTo>
                    <a:lnTo>
                      <a:pt x="7" y="65"/>
                    </a:lnTo>
                    <a:lnTo>
                      <a:pt x="9" y="63"/>
                    </a:lnTo>
                    <a:lnTo>
                      <a:pt x="15" y="65"/>
                    </a:lnTo>
                    <a:lnTo>
                      <a:pt x="13" y="69"/>
                    </a:lnTo>
                    <a:lnTo>
                      <a:pt x="7" y="72"/>
                    </a:lnTo>
                    <a:lnTo>
                      <a:pt x="7" y="82"/>
                    </a:lnTo>
                    <a:lnTo>
                      <a:pt x="13" y="93"/>
                    </a:lnTo>
                    <a:lnTo>
                      <a:pt x="26" y="103"/>
                    </a:lnTo>
                    <a:lnTo>
                      <a:pt x="30" y="101"/>
                    </a:lnTo>
                    <a:lnTo>
                      <a:pt x="30" y="95"/>
                    </a:lnTo>
                    <a:lnTo>
                      <a:pt x="38" y="88"/>
                    </a:lnTo>
                    <a:lnTo>
                      <a:pt x="42" y="95"/>
                    </a:lnTo>
                    <a:lnTo>
                      <a:pt x="36" y="116"/>
                    </a:lnTo>
                    <a:lnTo>
                      <a:pt x="36" y="120"/>
                    </a:lnTo>
                    <a:lnTo>
                      <a:pt x="42" y="120"/>
                    </a:lnTo>
                    <a:lnTo>
                      <a:pt x="55" y="111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50" name="Freeform 676">
                <a:extLst>
                  <a:ext uri="{FF2B5EF4-FFF2-40B4-BE49-F238E27FC236}">
                    <a16:creationId xmlns:a16="http://schemas.microsoft.com/office/drawing/2014/main" xmlns="" id="{8D00590D-7E30-447E-A9A1-7A0D7812F3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24575" y="3070225"/>
                <a:ext cx="15875" cy="11113"/>
              </a:xfrm>
              <a:custGeom>
                <a:avLst/>
                <a:gdLst>
                  <a:gd name="T0" fmla="*/ 8 w 10"/>
                  <a:gd name="T1" fmla="*/ 0 h 7"/>
                  <a:gd name="T2" fmla="*/ 0 w 10"/>
                  <a:gd name="T3" fmla="*/ 0 h 7"/>
                  <a:gd name="T4" fmla="*/ 2 w 10"/>
                  <a:gd name="T5" fmla="*/ 7 h 7"/>
                  <a:gd name="T6" fmla="*/ 10 w 10"/>
                  <a:gd name="T7" fmla="*/ 5 h 7"/>
                  <a:gd name="T8" fmla="*/ 8 w 10"/>
                  <a:gd name="T9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7">
                    <a:moveTo>
                      <a:pt x="8" y="0"/>
                    </a:moveTo>
                    <a:lnTo>
                      <a:pt x="0" y="0"/>
                    </a:lnTo>
                    <a:lnTo>
                      <a:pt x="2" y="7"/>
                    </a:lnTo>
                    <a:lnTo>
                      <a:pt x="10" y="5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51" name="Freeform 677">
                <a:extLst>
                  <a:ext uri="{FF2B5EF4-FFF2-40B4-BE49-F238E27FC236}">
                    <a16:creationId xmlns:a16="http://schemas.microsoft.com/office/drawing/2014/main" xmlns="" id="{E13A64CB-14FE-4856-ABF3-BD955D51BE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67425" y="3070225"/>
                <a:ext cx="57150" cy="33338"/>
              </a:xfrm>
              <a:custGeom>
                <a:avLst/>
                <a:gdLst>
                  <a:gd name="T0" fmla="*/ 2 w 36"/>
                  <a:gd name="T1" fmla="*/ 15 h 21"/>
                  <a:gd name="T2" fmla="*/ 11 w 36"/>
                  <a:gd name="T3" fmla="*/ 13 h 21"/>
                  <a:gd name="T4" fmla="*/ 17 w 36"/>
                  <a:gd name="T5" fmla="*/ 13 h 21"/>
                  <a:gd name="T6" fmla="*/ 21 w 36"/>
                  <a:gd name="T7" fmla="*/ 21 h 21"/>
                  <a:gd name="T8" fmla="*/ 25 w 36"/>
                  <a:gd name="T9" fmla="*/ 15 h 21"/>
                  <a:gd name="T10" fmla="*/ 32 w 36"/>
                  <a:gd name="T11" fmla="*/ 11 h 21"/>
                  <a:gd name="T12" fmla="*/ 36 w 36"/>
                  <a:gd name="T13" fmla="*/ 13 h 21"/>
                  <a:gd name="T14" fmla="*/ 34 w 36"/>
                  <a:gd name="T15" fmla="*/ 5 h 21"/>
                  <a:gd name="T16" fmla="*/ 25 w 36"/>
                  <a:gd name="T17" fmla="*/ 5 h 21"/>
                  <a:gd name="T18" fmla="*/ 21 w 36"/>
                  <a:gd name="T19" fmla="*/ 0 h 21"/>
                  <a:gd name="T20" fmla="*/ 17 w 36"/>
                  <a:gd name="T21" fmla="*/ 0 h 21"/>
                  <a:gd name="T22" fmla="*/ 17 w 36"/>
                  <a:gd name="T23" fmla="*/ 3 h 21"/>
                  <a:gd name="T24" fmla="*/ 13 w 36"/>
                  <a:gd name="T25" fmla="*/ 9 h 21"/>
                  <a:gd name="T26" fmla="*/ 0 w 36"/>
                  <a:gd name="T27" fmla="*/ 13 h 21"/>
                  <a:gd name="T28" fmla="*/ 2 w 36"/>
                  <a:gd name="T29" fmla="*/ 15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" h="21">
                    <a:moveTo>
                      <a:pt x="2" y="15"/>
                    </a:moveTo>
                    <a:lnTo>
                      <a:pt x="11" y="13"/>
                    </a:lnTo>
                    <a:lnTo>
                      <a:pt x="17" y="13"/>
                    </a:lnTo>
                    <a:lnTo>
                      <a:pt x="21" y="21"/>
                    </a:lnTo>
                    <a:lnTo>
                      <a:pt x="25" y="15"/>
                    </a:lnTo>
                    <a:lnTo>
                      <a:pt x="32" y="11"/>
                    </a:lnTo>
                    <a:lnTo>
                      <a:pt x="36" y="13"/>
                    </a:lnTo>
                    <a:lnTo>
                      <a:pt x="34" y="5"/>
                    </a:lnTo>
                    <a:lnTo>
                      <a:pt x="25" y="5"/>
                    </a:lnTo>
                    <a:lnTo>
                      <a:pt x="21" y="0"/>
                    </a:lnTo>
                    <a:lnTo>
                      <a:pt x="17" y="0"/>
                    </a:lnTo>
                    <a:lnTo>
                      <a:pt x="17" y="3"/>
                    </a:lnTo>
                    <a:lnTo>
                      <a:pt x="13" y="9"/>
                    </a:lnTo>
                    <a:lnTo>
                      <a:pt x="0" y="13"/>
                    </a:lnTo>
                    <a:lnTo>
                      <a:pt x="2" y="15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52" name="Freeform 678">
                <a:extLst>
                  <a:ext uri="{FF2B5EF4-FFF2-40B4-BE49-F238E27FC236}">
                    <a16:creationId xmlns:a16="http://schemas.microsoft.com/office/drawing/2014/main" xmlns="" id="{13E7B277-0FE5-4B59-8C9E-DD8BEE4D43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24575" y="3103563"/>
                <a:ext cx="22225" cy="20638"/>
              </a:xfrm>
              <a:custGeom>
                <a:avLst/>
                <a:gdLst>
                  <a:gd name="T0" fmla="*/ 2 w 14"/>
                  <a:gd name="T1" fmla="*/ 7 h 13"/>
                  <a:gd name="T2" fmla="*/ 10 w 14"/>
                  <a:gd name="T3" fmla="*/ 13 h 13"/>
                  <a:gd name="T4" fmla="*/ 14 w 14"/>
                  <a:gd name="T5" fmla="*/ 11 h 13"/>
                  <a:gd name="T6" fmla="*/ 10 w 14"/>
                  <a:gd name="T7" fmla="*/ 3 h 13"/>
                  <a:gd name="T8" fmla="*/ 0 w 14"/>
                  <a:gd name="T9" fmla="*/ 0 h 13"/>
                  <a:gd name="T10" fmla="*/ 2 w 14"/>
                  <a:gd name="T11" fmla="*/ 7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" h="13">
                    <a:moveTo>
                      <a:pt x="2" y="7"/>
                    </a:moveTo>
                    <a:lnTo>
                      <a:pt x="10" y="13"/>
                    </a:lnTo>
                    <a:lnTo>
                      <a:pt x="14" y="11"/>
                    </a:lnTo>
                    <a:lnTo>
                      <a:pt x="10" y="3"/>
                    </a:lnTo>
                    <a:lnTo>
                      <a:pt x="0" y="0"/>
                    </a:lnTo>
                    <a:lnTo>
                      <a:pt x="2" y="7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53" name="Freeform 679">
                <a:extLst>
                  <a:ext uri="{FF2B5EF4-FFF2-40B4-BE49-F238E27FC236}">
                    <a16:creationId xmlns:a16="http://schemas.microsoft.com/office/drawing/2014/main" xmlns="" id="{3A57C488-72E5-489F-86AD-BA4CB293F0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24563" y="3167063"/>
                <a:ext cx="415925" cy="227013"/>
              </a:xfrm>
              <a:custGeom>
                <a:avLst/>
                <a:gdLst>
                  <a:gd name="T0" fmla="*/ 31 w 262"/>
                  <a:gd name="T1" fmla="*/ 103 h 143"/>
                  <a:gd name="T2" fmla="*/ 63 w 262"/>
                  <a:gd name="T3" fmla="*/ 101 h 143"/>
                  <a:gd name="T4" fmla="*/ 80 w 262"/>
                  <a:gd name="T5" fmla="*/ 105 h 143"/>
                  <a:gd name="T6" fmla="*/ 94 w 262"/>
                  <a:gd name="T7" fmla="*/ 97 h 143"/>
                  <a:gd name="T8" fmla="*/ 105 w 262"/>
                  <a:gd name="T9" fmla="*/ 103 h 143"/>
                  <a:gd name="T10" fmla="*/ 124 w 262"/>
                  <a:gd name="T11" fmla="*/ 109 h 143"/>
                  <a:gd name="T12" fmla="*/ 140 w 262"/>
                  <a:gd name="T13" fmla="*/ 103 h 143"/>
                  <a:gd name="T14" fmla="*/ 168 w 262"/>
                  <a:gd name="T15" fmla="*/ 111 h 143"/>
                  <a:gd name="T16" fmla="*/ 188 w 262"/>
                  <a:gd name="T17" fmla="*/ 126 h 143"/>
                  <a:gd name="T18" fmla="*/ 209 w 262"/>
                  <a:gd name="T19" fmla="*/ 139 h 143"/>
                  <a:gd name="T20" fmla="*/ 214 w 262"/>
                  <a:gd name="T21" fmla="*/ 143 h 143"/>
                  <a:gd name="T22" fmla="*/ 243 w 262"/>
                  <a:gd name="T23" fmla="*/ 135 h 143"/>
                  <a:gd name="T24" fmla="*/ 253 w 262"/>
                  <a:gd name="T25" fmla="*/ 120 h 143"/>
                  <a:gd name="T26" fmla="*/ 262 w 262"/>
                  <a:gd name="T27" fmla="*/ 109 h 143"/>
                  <a:gd name="T28" fmla="*/ 255 w 262"/>
                  <a:gd name="T29" fmla="*/ 91 h 143"/>
                  <a:gd name="T30" fmla="*/ 249 w 262"/>
                  <a:gd name="T31" fmla="*/ 76 h 143"/>
                  <a:gd name="T32" fmla="*/ 245 w 262"/>
                  <a:gd name="T33" fmla="*/ 59 h 143"/>
                  <a:gd name="T34" fmla="*/ 239 w 262"/>
                  <a:gd name="T35" fmla="*/ 49 h 143"/>
                  <a:gd name="T36" fmla="*/ 239 w 262"/>
                  <a:gd name="T37" fmla="*/ 38 h 143"/>
                  <a:gd name="T38" fmla="*/ 203 w 262"/>
                  <a:gd name="T39" fmla="*/ 40 h 143"/>
                  <a:gd name="T40" fmla="*/ 191 w 262"/>
                  <a:gd name="T41" fmla="*/ 28 h 143"/>
                  <a:gd name="T42" fmla="*/ 174 w 262"/>
                  <a:gd name="T43" fmla="*/ 11 h 143"/>
                  <a:gd name="T44" fmla="*/ 165 w 262"/>
                  <a:gd name="T45" fmla="*/ 5 h 143"/>
                  <a:gd name="T46" fmla="*/ 157 w 262"/>
                  <a:gd name="T47" fmla="*/ 7 h 143"/>
                  <a:gd name="T48" fmla="*/ 140 w 262"/>
                  <a:gd name="T49" fmla="*/ 0 h 143"/>
                  <a:gd name="T50" fmla="*/ 119 w 262"/>
                  <a:gd name="T51" fmla="*/ 11 h 143"/>
                  <a:gd name="T52" fmla="*/ 113 w 262"/>
                  <a:gd name="T53" fmla="*/ 21 h 143"/>
                  <a:gd name="T54" fmla="*/ 113 w 262"/>
                  <a:gd name="T55" fmla="*/ 55 h 143"/>
                  <a:gd name="T56" fmla="*/ 90 w 262"/>
                  <a:gd name="T57" fmla="*/ 67 h 143"/>
                  <a:gd name="T58" fmla="*/ 80 w 262"/>
                  <a:gd name="T59" fmla="*/ 53 h 143"/>
                  <a:gd name="T60" fmla="*/ 59 w 262"/>
                  <a:gd name="T61" fmla="*/ 19 h 143"/>
                  <a:gd name="T62" fmla="*/ 48 w 262"/>
                  <a:gd name="T63" fmla="*/ 28 h 143"/>
                  <a:gd name="T64" fmla="*/ 33 w 262"/>
                  <a:gd name="T65" fmla="*/ 34 h 143"/>
                  <a:gd name="T66" fmla="*/ 19 w 262"/>
                  <a:gd name="T67" fmla="*/ 42 h 143"/>
                  <a:gd name="T68" fmla="*/ 17 w 262"/>
                  <a:gd name="T69" fmla="*/ 51 h 143"/>
                  <a:gd name="T70" fmla="*/ 6 w 262"/>
                  <a:gd name="T71" fmla="*/ 78 h 143"/>
                  <a:gd name="T72" fmla="*/ 4 w 262"/>
                  <a:gd name="T73" fmla="*/ 93 h 143"/>
                  <a:gd name="T74" fmla="*/ 4 w 262"/>
                  <a:gd name="T75" fmla="*/ 118 h 143"/>
                  <a:gd name="T76" fmla="*/ 8 w 262"/>
                  <a:gd name="T77" fmla="*/ 124 h 143"/>
                  <a:gd name="T78" fmla="*/ 19 w 262"/>
                  <a:gd name="T79" fmla="*/ 114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62" h="143">
                    <a:moveTo>
                      <a:pt x="19" y="114"/>
                    </a:moveTo>
                    <a:lnTo>
                      <a:pt x="31" y="103"/>
                    </a:lnTo>
                    <a:lnTo>
                      <a:pt x="50" y="99"/>
                    </a:lnTo>
                    <a:lnTo>
                      <a:pt x="63" y="101"/>
                    </a:lnTo>
                    <a:lnTo>
                      <a:pt x="73" y="101"/>
                    </a:lnTo>
                    <a:lnTo>
                      <a:pt x="80" y="105"/>
                    </a:lnTo>
                    <a:lnTo>
                      <a:pt x="86" y="99"/>
                    </a:lnTo>
                    <a:lnTo>
                      <a:pt x="94" y="97"/>
                    </a:lnTo>
                    <a:lnTo>
                      <a:pt x="96" y="103"/>
                    </a:lnTo>
                    <a:lnTo>
                      <a:pt x="105" y="103"/>
                    </a:lnTo>
                    <a:lnTo>
                      <a:pt x="111" y="109"/>
                    </a:lnTo>
                    <a:lnTo>
                      <a:pt x="124" y="109"/>
                    </a:lnTo>
                    <a:lnTo>
                      <a:pt x="128" y="111"/>
                    </a:lnTo>
                    <a:lnTo>
                      <a:pt x="140" y="103"/>
                    </a:lnTo>
                    <a:lnTo>
                      <a:pt x="155" y="109"/>
                    </a:lnTo>
                    <a:lnTo>
                      <a:pt x="168" y="111"/>
                    </a:lnTo>
                    <a:lnTo>
                      <a:pt x="180" y="124"/>
                    </a:lnTo>
                    <a:lnTo>
                      <a:pt x="188" y="126"/>
                    </a:lnTo>
                    <a:lnTo>
                      <a:pt x="197" y="139"/>
                    </a:lnTo>
                    <a:lnTo>
                      <a:pt x="209" y="139"/>
                    </a:lnTo>
                    <a:lnTo>
                      <a:pt x="214" y="143"/>
                    </a:lnTo>
                    <a:lnTo>
                      <a:pt x="214" y="143"/>
                    </a:lnTo>
                    <a:lnTo>
                      <a:pt x="226" y="137"/>
                    </a:lnTo>
                    <a:lnTo>
                      <a:pt x="243" y="135"/>
                    </a:lnTo>
                    <a:lnTo>
                      <a:pt x="245" y="124"/>
                    </a:lnTo>
                    <a:lnTo>
                      <a:pt x="253" y="120"/>
                    </a:lnTo>
                    <a:lnTo>
                      <a:pt x="255" y="111"/>
                    </a:lnTo>
                    <a:lnTo>
                      <a:pt x="262" y="109"/>
                    </a:lnTo>
                    <a:lnTo>
                      <a:pt x="262" y="99"/>
                    </a:lnTo>
                    <a:lnTo>
                      <a:pt x="255" y="91"/>
                    </a:lnTo>
                    <a:lnTo>
                      <a:pt x="251" y="78"/>
                    </a:lnTo>
                    <a:lnTo>
                      <a:pt x="249" y="76"/>
                    </a:lnTo>
                    <a:lnTo>
                      <a:pt x="243" y="65"/>
                    </a:lnTo>
                    <a:lnTo>
                      <a:pt x="245" y="59"/>
                    </a:lnTo>
                    <a:lnTo>
                      <a:pt x="241" y="53"/>
                    </a:lnTo>
                    <a:lnTo>
                      <a:pt x="239" y="49"/>
                    </a:lnTo>
                    <a:lnTo>
                      <a:pt x="241" y="44"/>
                    </a:lnTo>
                    <a:lnTo>
                      <a:pt x="239" y="38"/>
                    </a:lnTo>
                    <a:lnTo>
                      <a:pt x="218" y="36"/>
                    </a:lnTo>
                    <a:lnTo>
                      <a:pt x="203" y="40"/>
                    </a:lnTo>
                    <a:lnTo>
                      <a:pt x="197" y="32"/>
                    </a:lnTo>
                    <a:lnTo>
                      <a:pt x="191" y="28"/>
                    </a:lnTo>
                    <a:lnTo>
                      <a:pt x="186" y="19"/>
                    </a:lnTo>
                    <a:lnTo>
                      <a:pt x="174" y="11"/>
                    </a:lnTo>
                    <a:lnTo>
                      <a:pt x="168" y="11"/>
                    </a:lnTo>
                    <a:lnTo>
                      <a:pt x="165" y="5"/>
                    </a:lnTo>
                    <a:lnTo>
                      <a:pt x="159" y="0"/>
                    </a:lnTo>
                    <a:lnTo>
                      <a:pt x="157" y="7"/>
                    </a:lnTo>
                    <a:lnTo>
                      <a:pt x="151" y="9"/>
                    </a:lnTo>
                    <a:lnTo>
                      <a:pt x="140" y="0"/>
                    </a:lnTo>
                    <a:lnTo>
                      <a:pt x="132" y="2"/>
                    </a:lnTo>
                    <a:lnTo>
                      <a:pt x="119" y="11"/>
                    </a:lnTo>
                    <a:lnTo>
                      <a:pt x="113" y="11"/>
                    </a:lnTo>
                    <a:lnTo>
                      <a:pt x="113" y="21"/>
                    </a:lnTo>
                    <a:lnTo>
                      <a:pt x="117" y="40"/>
                    </a:lnTo>
                    <a:lnTo>
                      <a:pt x="113" y="55"/>
                    </a:lnTo>
                    <a:lnTo>
                      <a:pt x="101" y="67"/>
                    </a:lnTo>
                    <a:lnTo>
                      <a:pt x="90" y="67"/>
                    </a:lnTo>
                    <a:lnTo>
                      <a:pt x="80" y="59"/>
                    </a:lnTo>
                    <a:lnTo>
                      <a:pt x="80" y="53"/>
                    </a:lnTo>
                    <a:lnTo>
                      <a:pt x="61" y="32"/>
                    </a:lnTo>
                    <a:lnTo>
                      <a:pt x="59" y="19"/>
                    </a:lnTo>
                    <a:lnTo>
                      <a:pt x="57" y="19"/>
                    </a:lnTo>
                    <a:lnTo>
                      <a:pt x="48" y="28"/>
                    </a:lnTo>
                    <a:lnTo>
                      <a:pt x="38" y="30"/>
                    </a:lnTo>
                    <a:lnTo>
                      <a:pt x="33" y="34"/>
                    </a:lnTo>
                    <a:lnTo>
                      <a:pt x="25" y="34"/>
                    </a:lnTo>
                    <a:lnTo>
                      <a:pt x="19" y="42"/>
                    </a:lnTo>
                    <a:lnTo>
                      <a:pt x="19" y="51"/>
                    </a:lnTo>
                    <a:lnTo>
                      <a:pt x="17" y="51"/>
                    </a:lnTo>
                    <a:lnTo>
                      <a:pt x="17" y="65"/>
                    </a:lnTo>
                    <a:lnTo>
                      <a:pt x="6" y="78"/>
                    </a:lnTo>
                    <a:lnTo>
                      <a:pt x="4" y="86"/>
                    </a:lnTo>
                    <a:lnTo>
                      <a:pt x="4" y="93"/>
                    </a:lnTo>
                    <a:lnTo>
                      <a:pt x="0" y="99"/>
                    </a:lnTo>
                    <a:lnTo>
                      <a:pt x="4" y="118"/>
                    </a:lnTo>
                    <a:lnTo>
                      <a:pt x="8" y="124"/>
                    </a:lnTo>
                    <a:lnTo>
                      <a:pt x="8" y="124"/>
                    </a:lnTo>
                    <a:lnTo>
                      <a:pt x="17" y="122"/>
                    </a:lnTo>
                    <a:lnTo>
                      <a:pt x="19" y="114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54" name="Freeform 680">
                <a:extLst>
                  <a:ext uri="{FF2B5EF4-FFF2-40B4-BE49-F238E27FC236}">
                    <a16:creationId xmlns:a16="http://schemas.microsoft.com/office/drawing/2014/main" xmlns="" id="{14070269-BF14-4DEA-8151-3EFB85914F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37263" y="3321050"/>
                <a:ext cx="327025" cy="239713"/>
              </a:xfrm>
              <a:custGeom>
                <a:avLst/>
                <a:gdLst>
                  <a:gd name="T0" fmla="*/ 84 w 206"/>
                  <a:gd name="T1" fmla="*/ 117 h 151"/>
                  <a:gd name="T2" fmla="*/ 90 w 206"/>
                  <a:gd name="T3" fmla="*/ 117 h 151"/>
                  <a:gd name="T4" fmla="*/ 95 w 206"/>
                  <a:gd name="T5" fmla="*/ 132 h 151"/>
                  <a:gd name="T6" fmla="*/ 95 w 206"/>
                  <a:gd name="T7" fmla="*/ 142 h 151"/>
                  <a:gd name="T8" fmla="*/ 99 w 206"/>
                  <a:gd name="T9" fmla="*/ 151 h 151"/>
                  <a:gd name="T10" fmla="*/ 109 w 206"/>
                  <a:gd name="T11" fmla="*/ 145 h 151"/>
                  <a:gd name="T12" fmla="*/ 124 w 206"/>
                  <a:gd name="T13" fmla="*/ 140 h 151"/>
                  <a:gd name="T14" fmla="*/ 134 w 206"/>
                  <a:gd name="T15" fmla="*/ 145 h 151"/>
                  <a:gd name="T16" fmla="*/ 145 w 206"/>
                  <a:gd name="T17" fmla="*/ 140 h 151"/>
                  <a:gd name="T18" fmla="*/ 151 w 206"/>
                  <a:gd name="T19" fmla="*/ 138 h 151"/>
                  <a:gd name="T20" fmla="*/ 147 w 206"/>
                  <a:gd name="T21" fmla="*/ 128 h 151"/>
                  <a:gd name="T22" fmla="*/ 160 w 206"/>
                  <a:gd name="T23" fmla="*/ 126 h 151"/>
                  <a:gd name="T24" fmla="*/ 164 w 206"/>
                  <a:gd name="T25" fmla="*/ 115 h 151"/>
                  <a:gd name="T26" fmla="*/ 170 w 206"/>
                  <a:gd name="T27" fmla="*/ 113 h 151"/>
                  <a:gd name="T28" fmla="*/ 174 w 206"/>
                  <a:gd name="T29" fmla="*/ 117 h 151"/>
                  <a:gd name="T30" fmla="*/ 183 w 206"/>
                  <a:gd name="T31" fmla="*/ 117 h 151"/>
                  <a:gd name="T32" fmla="*/ 183 w 206"/>
                  <a:gd name="T33" fmla="*/ 109 h 151"/>
                  <a:gd name="T34" fmla="*/ 172 w 206"/>
                  <a:gd name="T35" fmla="*/ 103 h 151"/>
                  <a:gd name="T36" fmla="*/ 174 w 206"/>
                  <a:gd name="T37" fmla="*/ 90 h 151"/>
                  <a:gd name="T38" fmla="*/ 180 w 206"/>
                  <a:gd name="T39" fmla="*/ 90 h 151"/>
                  <a:gd name="T40" fmla="*/ 189 w 206"/>
                  <a:gd name="T41" fmla="*/ 75 h 151"/>
                  <a:gd name="T42" fmla="*/ 201 w 206"/>
                  <a:gd name="T43" fmla="*/ 69 h 151"/>
                  <a:gd name="T44" fmla="*/ 201 w 206"/>
                  <a:gd name="T45" fmla="*/ 61 h 151"/>
                  <a:gd name="T46" fmla="*/ 195 w 206"/>
                  <a:gd name="T47" fmla="*/ 59 h 151"/>
                  <a:gd name="T48" fmla="*/ 206 w 206"/>
                  <a:gd name="T49" fmla="*/ 46 h 151"/>
                  <a:gd name="T50" fmla="*/ 201 w 206"/>
                  <a:gd name="T51" fmla="*/ 42 h 151"/>
                  <a:gd name="T52" fmla="*/ 189 w 206"/>
                  <a:gd name="T53" fmla="*/ 42 h 151"/>
                  <a:gd name="T54" fmla="*/ 180 w 206"/>
                  <a:gd name="T55" fmla="*/ 29 h 151"/>
                  <a:gd name="T56" fmla="*/ 172 w 206"/>
                  <a:gd name="T57" fmla="*/ 27 h 151"/>
                  <a:gd name="T58" fmla="*/ 160 w 206"/>
                  <a:gd name="T59" fmla="*/ 14 h 151"/>
                  <a:gd name="T60" fmla="*/ 147 w 206"/>
                  <a:gd name="T61" fmla="*/ 12 h 151"/>
                  <a:gd name="T62" fmla="*/ 132 w 206"/>
                  <a:gd name="T63" fmla="*/ 6 h 151"/>
                  <a:gd name="T64" fmla="*/ 120 w 206"/>
                  <a:gd name="T65" fmla="*/ 14 h 151"/>
                  <a:gd name="T66" fmla="*/ 116 w 206"/>
                  <a:gd name="T67" fmla="*/ 12 h 151"/>
                  <a:gd name="T68" fmla="*/ 103 w 206"/>
                  <a:gd name="T69" fmla="*/ 12 h 151"/>
                  <a:gd name="T70" fmla="*/ 97 w 206"/>
                  <a:gd name="T71" fmla="*/ 6 h 151"/>
                  <a:gd name="T72" fmla="*/ 88 w 206"/>
                  <a:gd name="T73" fmla="*/ 6 h 151"/>
                  <a:gd name="T74" fmla="*/ 86 w 206"/>
                  <a:gd name="T75" fmla="*/ 0 h 151"/>
                  <a:gd name="T76" fmla="*/ 78 w 206"/>
                  <a:gd name="T77" fmla="*/ 2 h 151"/>
                  <a:gd name="T78" fmla="*/ 72 w 206"/>
                  <a:gd name="T79" fmla="*/ 8 h 151"/>
                  <a:gd name="T80" fmla="*/ 65 w 206"/>
                  <a:gd name="T81" fmla="*/ 4 h 151"/>
                  <a:gd name="T82" fmla="*/ 55 w 206"/>
                  <a:gd name="T83" fmla="*/ 4 h 151"/>
                  <a:gd name="T84" fmla="*/ 42 w 206"/>
                  <a:gd name="T85" fmla="*/ 2 h 151"/>
                  <a:gd name="T86" fmla="*/ 23 w 206"/>
                  <a:gd name="T87" fmla="*/ 6 h 151"/>
                  <a:gd name="T88" fmla="*/ 11 w 206"/>
                  <a:gd name="T89" fmla="*/ 17 h 151"/>
                  <a:gd name="T90" fmla="*/ 9 w 206"/>
                  <a:gd name="T91" fmla="*/ 25 h 151"/>
                  <a:gd name="T92" fmla="*/ 0 w 206"/>
                  <a:gd name="T93" fmla="*/ 27 h 151"/>
                  <a:gd name="T94" fmla="*/ 2 w 206"/>
                  <a:gd name="T95" fmla="*/ 40 h 151"/>
                  <a:gd name="T96" fmla="*/ 5 w 206"/>
                  <a:gd name="T97" fmla="*/ 50 h 151"/>
                  <a:gd name="T98" fmla="*/ 0 w 206"/>
                  <a:gd name="T99" fmla="*/ 56 h 151"/>
                  <a:gd name="T100" fmla="*/ 2 w 206"/>
                  <a:gd name="T101" fmla="*/ 59 h 151"/>
                  <a:gd name="T102" fmla="*/ 17 w 206"/>
                  <a:gd name="T103" fmla="*/ 54 h 151"/>
                  <a:gd name="T104" fmla="*/ 28 w 206"/>
                  <a:gd name="T105" fmla="*/ 71 h 151"/>
                  <a:gd name="T106" fmla="*/ 38 w 206"/>
                  <a:gd name="T107" fmla="*/ 75 h 151"/>
                  <a:gd name="T108" fmla="*/ 55 w 206"/>
                  <a:gd name="T109" fmla="*/ 71 h 151"/>
                  <a:gd name="T110" fmla="*/ 59 w 206"/>
                  <a:gd name="T111" fmla="*/ 75 h 151"/>
                  <a:gd name="T112" fmla="*/ 61 w 206"/>
                  <a:gd name="T113" fmla="*/ 84 h 151"/>
                  <a:gd name="T114" fmla="*/ 67 w 206"/>
                  <a:gd name="T115" fmla="*/ 84 h 151"/>
                  <a:gd name="T116" fmla="*/ 72 w 206"/>
                  <a:gd name="T117" fmla="*/ 88 h 151"/>
                  <a:gd name="T118" fmla="*/ 65 w 206"/>
                  <a:gd name="T119" fmla="*/ 94 h 151"/>
                  <a:gd name="T120" fmla="*/ 67 w 206"/>
                  <a:gd name="T121" fmla="*/ 109 h 151"/>
                  <a:gd name="T122" fmla="*/ 76 w 206"/>
                  <a:gd name="T123" fmla="*/ 109 h 151"/>
                  <a:gd name="T124" fmla="*/ 84 w 206"/>
                  <a:gd name="T125" fmla="*/ 117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06" h="151">
                    <a:moveTo>
                      <a:pt x="84" y="117"/>
                    </a:moveTo>
                    <a:lnTo>
                      <a:pt x="90" y="117"/>
                    </a:lnTo>
                    <a:lnTo>
                      <a:pt x="95" y="132"/>
                    </a:lnTo>
                    <a:lnTo>
                      <a:pt x="95" y="142"/>
                    </a:lnTo>
                    <a:lnTo>
                      <a:pt x="99" y="151"/>
                    </a:lnTo>
                    <a:lnTo>
                      <a:pt x="109" y="145"/>
                    </a:lnTo>
                    <a:lnTo>
                      <a:pt x="124" y="140"/>
                    </a:lnTo>
                    <a:lnTo>
                      <a:pt x="134" y="145"/>
                    </a:lnTo>
                    <a:lnTo>
                      <a:pt x="145" y="140"/>
                    </a:lnTo>
                    <a:lnTo>
                      <a:pt x="151" y="138"/>
                    </a:lnTo>
                    <a:lnTo>
                      <a:pt x="147" y="128"/>
                    </a:lnTo>
                    <a:lnTo>
                      <a:pt x="160" y="126"/>
                    </a:lnTo>
                    <a:lnTo>
                      <a:pt x="164" y="115"/>
                    </a:lnTo>
                    <a:lnTo>
                      <a:pt x="170" y="113"/>
                    </a:lnTo>
                    <a:lnTo>
                      <a:pt x="174" y="117"/>
                    </a:lnTo>
                    <a:lnTo>
                      <a:pt x="183" y="117"/>
                    </a:lnTo>
                    <a:lnTo>
                      <a:pt x="183" y="109"/>
                    </a:lnTo>
                    <a:lnTo>
                      <a:pt x="172" y="103"/>
                    </a:lnTo>
                    <a:lnTo>
                      <a:pt x="174" y="90"/>
                    </a:lnTo>
                    <a:lnTo>
                      <a:pt x="180" y="90"/>
                    </a:lnTo>
                    <a:lnTo>
                      <a:pt x="189" y="75"/>
                    </a:lnTo>
                    <a:lnTo>
                      <a:pt x="201" y="69"/>
                    </a:lnTo>
                    <a:lnTo>
                      <a:pt x="201" y="61"/>
                    </a:lnTo>
                    <a:lnTo>
                      <a:pt x="195" y="59"/>
                    </a:lnTo>
                    <a:lnTo>
                      <a:pt x="206" y="46"/>
                    </a:lnTo>
                    <a:lnTo>
                      <a:pt x="201" y="42"/>
                    </a:lnTo>
                    <a:lnTo>
                      <a:pt x="189" y="42"/>
                    </a:lnTo>
                    <a:lnTo>
                      <a:pt x="180" y="29"/>
                    </a:lnTo>
                    <a:lnTo>
                      <a:pt x="172" y="27"/>
                    </a:lnTo>
                    <a:lnTo>
                      <a:pt x="160" y="14"/>
                    </a:lnTo>
                    <a:lnTo>
                      <a:pt x="147" y="12"/>
                    </a:lnTo>
                    <a:lnTo>
                      <a:pt x="132" y="6"/>
                    </a:lnTo>
                    <a:lnTo>
                      <a:pt x="120" y="14"/>
                    </a:lnTo>
                    <a:lnTo>
                      <a:pt x="116" y="12"/>
                    </a:lnTo>
                    <a:lnTo>
                      <a:pt x="103" y="12"/>
                    </a:lnTo>
                    <a:lnTo>
                      <a:pt x="97" y="6"/>
                    </a:lnTo>
                    <a:lnTo>
                      <a:pt x="88" y="6"/>
                    </a:lnTo>
                    <a:lnTo>
                      <a:pt x="86" y="0"/>
                    </a:lnTo>
                    <a:lnTo>
                      <a:pt x="78" y="2"/>
                    </a:lnTo>
                    <a:lnTo>
                      <a:pt x="72" y="8"/>
                    </a:lnTo>
                    <a:lnTo>
                      <a:pt x="65" y="4"/>
                    </a:lnTo>
                    <a:lnTo>
                      <a:pt x="55" y="4"/>
                    </a:lnTo>
                    <a:lnTo>
                      <a:pt x="42" y="2"/>
                    </a:lnTo>
                    <a:lnTo>
                      <a:pt x="23" y="6"/>
                    </a:lnTo>
                    <a:lnTo>
                      <a:pt x="11" y="17"/>
                    </a:lnTo>
                    <a:lnTo>
                      <a:pt x="9" y="25"/>
                    </a:lnTo>
                    <a:lnTo>
                      <a:pt x="0" y="27"/>
                    </a:lnTo>
                    <a:lnTo>
                      <a:pt x="2" y="40"/>
                    </a:lnTo>
                    <a:lnTo>
                      <a:pt x="5" y="50"/>
                    </a:lnTo>
                    <a:lnTo>
                      <a:pt x="0" y="56"/>
                    </a:lnTo>
                    <a:lnTo>
                      <a:pt x="2" y="59"/>
                    </a:lnTo>
                    <a:lnTo>
                      <a:pt x="17" y="54"/>
                    </a:lnTo>
                    <a:lnTo>
                      <a:pt x="28" y="71"/>
                    </a:lnTo>
                    <a:lnTo>
                      <a:pt x="38" y="75"/>
                    </a:lnTo>
                    <a:lnTo>
                      <a:pt x="55" y="71"/>
                    </a:lnTo>
                    <a:lnTo>
                      <a:pt x="59" y="75"/>
                    </a:lnTo>
                    <a:lnTo>
                      <a:pt x="61" y="84"/>
                    </a:lnTo>
                    <a:lnTo>
                      <a:pt x="67" y="84"/>
                    </a:lnTo>
                    <a:lnTo>
                      <a:pt x="72" y="88"/>
                    </a:lnTo>
                    <a:lnTo>
                      <a:pt x="65" y="94"/>
                    </a:lnTo>
                    <a:lnTo>
                      <a:pt x="67" y="109"/>
                    </a:lnTo>
                    <a:lnTo>
                      <a:pt x="76" y="109"/>
                    </a:lnTo>
                    <a:lnTo>
                      <a:pt x="84" y="117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57" name="Freeform 683">
                <a:extLst>
                  <a:ext uri="{FF2B5EF4-FFF2-40B4-BE49-F238E27FC236}">
                    <a16:creationId xmlns:a16="http://schemas.microsoft.com/office/drawing/2014/main" xmlns="" id="{9F8C97AD-4229-426F-BFB3-42190F19BE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19850" y="4013200"/>
                <a:ext cx="227013" cy="252413"/>
              </a:xfrm>
              <a:custGeom>
                <a:avLst/>
                <a:gdLst>
                  <a:gd name="T0" fmla="*/ 23 w 143"/>
                  <a:gd name="T1" fmla="*/ 44 h 159"/>
                  <a:gd name="T2" fmla="*/ 40 w 143"/>
                  <a:gd name="T3" fmla="*/ 59 h 159"/>
                  <a:gd name="T4" fmla="*/ 42 w 143"/>
                  <a:gd name="T5" fmla="*/ 67 h 159"/>
                  <a:gd name="T6" fmla="*/ 65 w 143"/>
                  <a:gd name="T7" fmla="*/ 84 h 159"/>
                  <a:gd name="T8" fmla="*/ 67 w 143"/>
                  <a:gd name="T9" fmla="*/ 96 h 159"/>
                  <a:gd name="T10" fmla="*/ 76 w 143"/>
                  <a:gd name="T11" fmla="*/ 107 h 159"/>
                  <a:gd name="T12" fmla="*/ 74 w 143"/>
                  <a:gd name="T13" fmla="*/ 147 h 159"/>
                  <a:gd name="T14" fmla="*/ 78 w 143"/>
                  <a:gd name="T15" fmla="*/ 157 h 159"/>
                  <a:gd name="T16" fmla="*/ 80 w 143"/>
                  <a:gd name="T17" fmla="*/ 159 h 159"/>
                  <a:gd name="T18" fmla="*/ 84 w 143"/>
                  <a:gd name="T19" fmla="*/ 155 h 159"/>
                  <a:gd name="T20" fmla="*/ 92 w 143"/>
                  <a:gd name="T21" fmla="*/ 157 h 159"/>
                  <a:gd name="T22" fmla="*/ 92 w 143"/>
                  <a:gd name="T23" fmla="*/ 149 h 159"/>
                  <a:gd name="T24" fmla="*/ 99 w 143"/>
                  <a:gd name="T25" fmla="*/ 134 h 159"/>
                  <a:gd name="T26" fmla="*/ 103 w 143"/>
                  <a:gd name="T27" fmla="*/ 136 h 159"/>
                  <a:gd name="T28" fmla="*/ 103 w 143"/>
                  <a:gd name="T29" fmla="*/ 126 h 159"/>
                  <a:gd name="T30" fmla="*/ 105 w 143"/>
                  <a:gd name="T31" fmla="*/ 111 h 159"/>
                  <a:gd name="T32" fmla="*/ 113 w 143"/>
                  <a:gd name="T33" fmla="*/ 109 h 159"/>
                  <a:gd name="T34" fmla="*/ 124 w 143"/>
                  <a:gd name="T35" fmla="*/ 107 h 159"/>
                  <a:gd name="T36" fmla="*/ 130 w 143"/>
                  <a:gd name="T37" fmla="*/ 111 h 159"/>
                  <a:gd name="T38" fmla="*/ 143 w 143"/>
                  <a:gd name="T39" fmla="*/ 111 h 159"/>
                  <a:gd name="T40" fmla="*/ 143 w 143"/>
                  <a:gd name="T41" fmla="*/ 107 h 159"/>
                  <a:gd name="T42" fmla="*/ 138 w 143"/>
                  <a:gd name="T43" fmla="*/ 101 h 159"/>
                  <a:gd name="T44" fmla="*/ 141 w 143"/>
                  <a:gd name="T45" fmla="*/ 92 h 159"/>
                  <a:gd name="T46" fmla="*/ 138 w 143"/>
                  <a:gd name="T47" fmla="*/ 86 h 159"/>
                  <a:gd name="T48" fmla="*/ 128 w 143"/>
                  <a:gd name="T49" fmla="*/ 78 h 159"/>
                  <a:gd name="T50" fmla="*/ 118 w 143"/>
                  <a:gd name="T51" fmla="*/ 69 h 159"/>
                  <a:gd name="T52" fmla="*/ 115 w 143"/>
                  <a:gd name="T53" fmla="*/ 65 h 159"/>
                  <a:gd name="T54" fmla="*/ 107 w 143"/>
                  <a:gd name="T55" fmla="*/ 61 h 159"/>
                  <a:gd name="T56" fmla="*/ 107 w 143"/>
                  <a:gd name="T57" fmla="*/ 50 h 159"/>
                  <a:gd name="T58" fmla="*/ 105 w 143"/>
                  <a:gd name="T59" fmla="*/ 36 h 159"/>
                  <a:gd name="T60" fmla="*/ 94 w 143"/>
                  <a:gd name="T61" fmla="*/ 29 h 159"/>
                  <a:gd name="T62" fmla="*/ 82 w 143"/>
                  <a:gd name="T63" fmla="*/ 17 h 159"/>
                  <a:gd name="T64" fmla="*/ 78 w 143"/>
                  <a:gd name="T65" fmla="*/ 17 h 159"/>
                  <a:gd name="T66" fmla="*/ 76 w 143"/>
                  <a:gd name="T67" fmla="*/ 23 h 159"/>
                  <a:gd name="T68" fmla="*/ 61 w 143"/>
                  <a:gd name="T69" fmla="*/ 21 h 159"/>
                  <a:gd name="T70" fmla="*/ 48 w 143"/>
                  <a:gd name="T71" fmla="*/ 8 h 159"/>
                  <a:gd name="T72" fmla="*/ 38 w 143"/>
                  <a:gd name="T73" fmla="*/ 8 h 159"/>
                  <a:gd name="T74" fmla="*/ 32 w 143"/>
                  <a:gd name="T75" fmla="*/ 0 h 159"/>
                  <a:gd name="T76" fmla="*/ 30 w 143"/>
                  <a:gd name="T77" fmla="*/ 2 h 159"/>
                  <a:gd name="T78" fmla="*/ 21 w 143"/>
                  <a:gd name="T79" fmla="*/ 2 h 159"/>
                  <a:gd name="T80" fmla="*/ 17 w 143"/>
                  <a:gd name="T81" fmla="*/ 6 h 159"/>
                  <a:gd name="T82" fmla="*/ 9 w 143"/>
                  <a:gd name="T83" fmla="*/ 2 h 159"/>
                  <a:gd name="T84" fmla="*/ 9 w 143"/>
                  <a:gd name="T85" fmla="*/ 4 h 159"/>
                  <a:gd name="T86" fmla="*/ 0 w 143"/>
                  <a:gd name="T87" fmla="*/ 2 h 159"/>
                  <a:gd name="T88" fmla="*/ 2 w 143"/>
                  <a:gd name="T89" fmla="*/ 13 h 159"/>
                  <a:gd name="T90" fmla="*/ 2 w 143"/>
                  <a:gd name="T91" fmla="*/ 19 h 159"/>
                  <a:gd name="T92" fmla="*/ 2 w 143"/>
                  <a:gd name="T93" fmla="*/ 27 h 159"/>
                  <a:gd name="T94" fmla="*/ 19 w 143"/>
                  <a:gd name="T95" fmla="*/ 25 h 159"/>
                  <a:gd name="T96" fmla="*/ 23 w 143"/>
                  <a:gd name="T97" fmla="*/ 44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43" h="159">
                    <a:moveTo>
                      <a:pt x="23" y="44"/>
                    </a:moveTo>
                    <a:lnTo>
                      <a:pt x="40" y="59"/>
                    </a:lnTo>
                    <a:lnTo>
                      <a:pt x="42" y="67"/>
                    </a:lnTo>
                    <a:lnTo>
                      <a:pt x="65" y="84"/>
                    </a:lnTo>
                    <a:lnTo>
                      <a:pt x="67" y="96"/>
                    </a:lnTo>
                    <a:lnTo>
                      <a:pt x="76" y="107"/>
                    </a:lnTo>
                    <a:lnTo>
                      <a:pt x="74" y="147"/>
                    </a:lnTo>
                    <a:lnTo>
                      <a:pt x="78" y="157"/>
                    </a:lnTo>
                    <a:lnTo>
                      <a:pt x="80" y="159"/>
                    </a:lnTo>
                    <a:lnTo>
                      <a:pt x="84" y="155"/>
                    </a:lnTo>
                    <a:lnTo>
                      <a:pt x="92" y="157"/>
                    </a:lnTo>
                    <a:lnTo>
                      <a:pt x="92" y="149"/>
                    </a:lnTo>
                    <a:lnTo>
                      <a:pt x="99" y="134"/>
                    </a:lnTo>
                    <a:lnTo>
                      <a:pt x="103" y="136"/>
                    </a:lnTo>
                    <a:lnTo>
                      <a:pt x="103" y="126"/>
                    </a:lnTo>
                    <a:lnTo>
                      <a:pt x="105" y="111"/>
                    </a:lnTo>
                    <a:lnTo>
                      <a:pt x="113" y="109"/>
                    </a:lnTo>
                    <a:lnTo>
                      <a:pt x="124" y="107"/>
                    </a:lnTo>
                    <a:lnTo>
                      <a:pt x="130" y="111"/>
                    </a:lnTo>
                    <a:lnTo>
                      <a:pt x="143" y="111"/>
                    </a:lnTo>
                    <a:lnTo>
                      <a:pt x="143" y="107"/>
                    </a:lnTo>
                    <a:lnTo>
                      <a:pt x="138" y="101"/>
                    </a:lnTo>
                    <a:lnTo>
                      <a:pt x="141" y="92"/>
                    </a:lnTo>
                    <a:lnTo>
                      <a:pt x="138" y="86"/>
                    </a:lnTo>
                    <a:lnTo>
                      <a:pt x="128" y="78"/>
                    </a:lnTo>
                    <a:lnTo>
                      <a:pt x="118" y="69"/>
                    </a:lnTo>
                    <a:lnTo>
                      <a:pt x="115" y="65"/>
                    </a:lnTo>
                    <a:lnTo>
                      <a:pt x="107" y="61"/>
                    </a:lnTo>
                    <a:lnTo>
                      <a:pt x="107" y="50"/>
                    </a:lnTo>
                    <a:lnTo>
                      <a:pt x="105" y="36"/>
                    </a:lnTo>
                    <a:lnTo>
                      <a:pt x="94" y="29"/>
                    </a:lnTo>
                    <a:lnTo>
                      <a:pt x="82" y="17"/>
                    </a:lnTo>
                    <a:lnTo>
                      <a:pt x="78" y="17"/>
                    </a:lnTo>
                    <a:lnTo>
                      <a:pt x="76" y="23"/>
                    </a:lnTo>
                    <a:lnTo>
                      <a:pt x="61" y="21"/>
                    </a:lnTo>
                    <a:lnTo>
                      <a:pt x="48" y="8"/>
                    </a:lnTo>
                    <a:lnTo>
                      <a:pt x="38" y="8"/>
                    </a:lnTo>
                    <a:lnTo>
                      <a:pt x="32" y="0"/>
                    </a:lnTo>
                    <a:lnTo>
                      <a:pt x="30" y="2"/>
                    </a:lnTo>
                    <a:lnTo>
                      <a:pt x="21" y="2"/>
                    </a:lnTo>
                    <a:lnTo>
                      <a:pt x="17" y="6"/>
                    </a:lnTo>
                    <a:lnTo>
                      <a:pt x="9" y="2"/>
                    </a:lnTo>
                    <a:lnTo>
                      <a:pt x="9" y="4"/>
                    </a:lnTo>
                    <a:lnTo>
                      <a:pt x="0" y="2"/>
                    </a:lnTo>
                    <a:lnTo>
                      <a:pt x="2" y="13"/>
                    </a:lnTo>
                    <a:lnTo>
                      <a:pt x="2" y="19"/>
                    </a:lnTo>
                    <a:lnTo>
                      <a:pt x="2" y="27"/>
                    </a:lnTo>
                    <a:lnTo>
                      <a:pt x="19" y="25"/>
                    </a:lnTo>
                    <a:lnTo>
                      <a:pt x="23" y="44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58" name="Freeform 684">
                <a:extLst>
                  <a:ext uri="{FF2B5EF4-FFF2-40B4-BE49-F238E27FC236}">
                    <a16:creationId xmlns:a16="http://schemas.microsoft.com/office/drawing/2014/main" xmlns="" id="{8BB29447-AAB0-4A18-8581-F63CC8070B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61075" y="4052888"/>
                <a:ext cx="577850" cy="373063"/>
              </a:xfrm>
              <a:custGeom>
                <a:avLst/>
                <a:gdLst>
                  <a:gd name="T0" fmla="*/ 337 w 364"/>
                  <a:gd name="T1" fmla="*/ 149 h 235"/>
                  <a:gd name="T2" fmla="*/ 312 w 364"/>
                  <a:gd name="T3" fmla="*/ 145 h 235"/>
                  <a:gd name="T4" fmla="*/ 300 w 364"/>
                  <a:gd name="T5" fmla="*/ 122 h 235"/>
                  <a:gd name="T6" fmla="*/ 293 w 364"/>
                  <a:gd name="T7" fmla="*/ 71 h 235"/>
                  <a:gd name="T8" fmla="*/ 268 w 364"/>
                  <a:gd name="T9" fmla="*/ 42 h 235"/>
                  <a:gd name="T10" fmla="*/ 249 w 364"/>
                  <a:gd name="T11" fmla="*/ 19 h 235"/>
                  <a:gd name="T12" fmla="*/ 220 w 364"/>
                  <a:gd name="T13" fmla="*/ 4 h 235"/>
                  <a:gd name="T14" fmla="*/ 182 w 364"/>
                  <a:gd name="T15" fmla="*/ 15 h 235"/>
                  <a:gd name="T16" fmla="*/ 168 w 364"/>
                  <a:gd name="T17" fmla="*/ 25 h 235"/>
                  <a:gd name="T18" fmla="*/ 145 w 364"/>
                  <a:gd name="T19" fmla="*/ 25 h 235"/>
                  <a:gd name="T20" fmla="*/ 130 w 364"/>
                  <a:gd name="T21" fmla="*/ 13 h 235"/>
                  <a:gd name="T22" fmla="*/ 105 w 364"/>
                  <a:gd name="T23" fmla="*/ 4 h 235"/>
                  <a:gd name="T24" fmla="*/ 90 w 364"/>
                  <a:gd name="T25" fmla="*/ 9 h 235"/>
                  <a:gd name="T26" fmla="*/ 84 w 364"/>
                  <a:gd name="T27" fmla="*/ 13 h 235"/>
                  <a:gd name="T28" fmla="*/ 69 w 364"/>
                  <a:gd name="T29" fmla="*/ 23 h 235"/>
                  <a:gd name="T30" fmla="*/ 52 w 364"/>
                  <a:gd name="T31" fmla="*/ 65 h 235"/>
                  <a:gd name="T32" fmla="*/ 38 w 364"/>
                  <a:gd name="T33" fmla="*/ 95 h 235"/>
                  <a:gd name="T34" fmla="*/ 19 w 364"/>
                  <a:gd name="T35" fmla="*/ 101 h 235"/>
                  <a:gd name="T36" fmla="*/ 8 w 364"/>
                  <a:gd name="T37" fmla="*/ 109 h 235"/>
                  <a:gd name="T38" fmla="*/ 8 w 364"/>
                  <a:gd name="T39" fmla="*/ 120 h 235"/>
                  <a:gd name="T40" fmla="*/ 23 w 364"/>
                  <a:gd name="T41" fmla="*/ 141 h 235"/>
                  <a:gd name="T42" fmla="*/ 38 w 364"/>
                  <a:gd name="T43" fmla="*/ 155 h 235"/>
                  <a:gd name="T44" fmla="*/ 42 w 364"/>
                  <a:gd name="T45" fmla="*/ 172 h 235"/>
                  <a:gd name="T46" fmla="*/ 59 w 364"/>
                  <a:gd name="T47" fmla="*/ 183 h 235"/>
                  <a:gd name="T48" fmla="*/ 71 w 364"/>
                  <a:gd name="T49" fmla="*/ 185 h 235"/>
                  <a:gd name="T50" fmla="*/ 84 w 364"/>
                  <a:gd name="T51" fmla="*/ 183 h 235"/>
                  <a:gd name="T52" fmla="*/ 92 w 364"/>
                  <a:gd name="T53" fmla="*/ 193 h 235"/>
                  <a:gd name="T54" fmla="*/ 94 w 364"/>
                  <a:gd name="T55" fmla="*/ 208 h 235"/>
                  <a:gd name="T56" fmla="*/ 111 w 364"/>
                  <a:gd name="T57" fmla="*/ 214 h 235"/>
                  <a:gd name="T58" fmla="*/ 109 w 364"/>
                  <a:gd name="T59" fmla="*/ 225 h 235"/>
                  <a:gd name="T60" fmla="*/ 124 w 364"/>
                  <a:gd name="T61" fmla="*/ 225 h 235"/>
                  <a:gd name="T62" fmla="*/ 138 w 364"/>
                  <a:gd name="T63" fmla="*/ 231 h 235"/>
                  <a:gd name="T64" fmla="*/ 157 w 364"/>
                  <a:gd name="T65" fmla="*/ 235 h 235"/>
                  <a:gd name="T66" fmla="*/ 176 w 364"/>
                  <a:gd name="T67" fmla="*/ 231 h 235"/>
                  <a:gd name="T68" fmla="*/ 193 w 364"/>
                  <a:gd name="T69" fmla="*/ 231 h 235"/>
                  <a:gd name="T70" fmla="*/ 214 w 364"/>
                  <a:gd name="T71" fmla="*/ 233 h 235"/>
                  <a:gd name="T72" fmla="*/ 230 w 364"/>
                  <a:gd name="T73" fmla="*/ 227 h 235"/>
                  <a:gd name="T74" fmla="*/ 258 w 364"/>
                  <a:gd name="T75" fmla="*/ 208 h 235"/>
                  <a:gd name="T76" fmla="*/ 281 w 364"/>
                  <a:gd name="T77" fmla="*/ 208 h 235"/>
                  <a:gd name="T78" fmla="*/ 300 w 364"/>
                  <a:gd name="T79" fmla="*/ 218 h 235"/>
                  <a:gd name="T80" fmla="*/ 318 w 364"/>
                  <a:gd name="T81" fmla="*/ 220 h 235"/>
                  <a:gd name="T82" fmla="*/ 329 w 364"/>
                  <a:gd name="T83" fmla="*/ 225 h 235"/>
                  <a:gd name="T84" fmla="*/ 331 w 364"/>
                  <a:gd name="T85" fmla="*/ 208 h 235"/>
                  <a:gd name="T86" fmla="*/ 329 w 364"/>
                  <a:gd name="T87" fmla="*/ 189 h 235"/>
                  <a:gd name="T88" fmla="*/ 335 w 364"/>
                  <a:gd name="T89" fmla="*/ 174 h 235"/>
                  <a:gd name="T90" fmla="*/ 358 w 364"/>
                  <a:gd name="T91" fmla="*/ 172 h 235"/>
                  <a:gd name="T92" fmla="*/ 364 w 364"/>
                  <a:gd name="T93" fmla="*/ 155 h 235"/>
                  <a:gd name="T94" fmla="*/ 364 w 364"/>
                  <a:gd name="T95" fmla="*/ 147 h 235"/>
                  <a:gd name="T96" fmla="*/ 346 w 364"/>
                  <a:gd name="T97" fmla="*/ 143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64" h="235">
                    <a:moveTo>
                      <a:pt x="346" y="143"/>
                    </a:moveTo>
                    <a:lnTo>
                      <a:pt x="337" y="149"/>
                    </a:lnTo>
                    <a:lnTo>
                      <a:pt x="323" y="147"/>
                    </a:lnTo>
                    <a:lnTo>
                      <a:pt x="312" y="145"/>
                    </a:lnTo>
                    <a:lnTo>
                      <a:pt x="304" y="132"/>
                    </a:lnTo>
                    <a:lnTo>
                      <a:pt x="300" y="122"/>
                    </a:lnTo>
                    <a:lnTo>
                      <a:pt x="302" y="82"/>
                    </a:lnTo>
                    <a:lnTo>
                      <a:pt x="293" y="71"/>
                    </a:lnTo>
                    <a:lnTo>
                      <a:pt x="291" y="59"/>
                    </a:lnTo>
                    <a:lnTo>
                      <a:pt x="268" y="42"/>
                    </a:lnTo>
                    <a:lnTo>
                      <a:pt x="266" y="34"/>
                    </a:lnTo>
                    <a:lnTo>
                      <a:pt x="249" y="19"/>
                    </a:lnTo>
                    <a:lnTo>
                      <a:pt x="245" y="0"/>
                    </a:lnTo>
                    <a:lnTo>
                      <a:pt x="220" y="4"/>
                    </a:lnTo>
                    <a:lnTo>
                      <a:pt x="209" y="11"/>
                    </a:lnTo>
                    <a:lnTo>
                      <a:pt x="182" y="15"/>
                    </a:lnTo>
                    <a:lnTo>
                      <a:pt x="176" y="23"/>
                    </a:lnTo>
                    <a:lnTo>
                      <a:pt x="168" y="25"/>
                    </a:lnTo>
                    <a:lnTo>
                      <a:pt x="153" y="30"/>
                    </a:lnTo>
                    <a:lnTo>
                      <a:pt x="145" y="25"/>
                    </a:lnTo>
                    <a:lnTo>
                      <a:pt x="140" y="17"/>
                    </a:lnTo>
                    <a:lnTo>
                      <a:pt x="130" y="13"/>
                    </a:lnTo>
                    <a:lnTo>
                      <a:pt x="119" y="13"/>
                    </a:lnTo>
                    <a:lnTo>
                      <a:pt x="105" y="4"/>
                    </a:lnTo>
                    <a:lnTo>
                      <a:pt x="96" y="4"/>
                    </a:lnTo>
                    <a:lnTo>
                      <a:pt x="90" y="9"/>
                    </a:lnTo>
                    <a:lnTo>
                      <a:pt x="82" y="9"/>
                    </a:lnTo>
                    <a:lnTo>
                      <a:pt x="84" y="13"/>
                    </a:lnTo>
                    <a:lnTo>
                      <a:pt x="80" y="21"/>
                    </a:lnTo>
                    <a:lnTo>
                      <a:pt x="69" y="23"/>
                    </a:lnTo>
                    <a:lnTo>
                      <a:pt x="61" y="38"/>
                    </a:lnTo>
                    <a:lnTo>
                      <a:pt x="52" y="65"/>
                    </a:lnTo>
                    <a:lnTo>
                      <a:pt x="38" y="86"/>
                    </a:lnTo>
                    <a:lnTo>
                      <a:pt x="38" y="95"/>
                    </a:lnTo>
                    <a:lnTo>
                      <a:pt x="29" y="101"/>
                    </a:lnTo>
                    <a:lnTo>
                      <a:pt x="19" y="101"/>
                    </a:lnTo>
                    <a:lnTo>
                      <a:pt x="15" y="107"/>
                    </a:lnTo>
                    <a:lnTo>
                      <a:pt x="8" y="109"/>
                    </a:lnTo>
                    <a:lnTo>
                      <a:pt x="0" y="118"/>
                    </a:lnTo>
                    <a:lnTo>
                      <a:pt x="8" y="120"/>
                    </a:lnTo>
                    <a:lnTo>
                      <a:pt x="10" y="126"/>
                    </a:lnTo>
                    <a:lnTo>
                      <a:pt x="23" y="141"/>
                    </a:lnTo>
                    <a:lnTo>
                      <a:pt x="25" y="149"/>
                    </a:lnTo>
                    <a:lnTo>
                      <a:pt x="38" y="155"/>
                    </a:lnTo>
                    <a:lnTo>
                      <a:pt x="48" y="164"/>
                    </a:lnTo>
                    <a:lnTo>
                      <a:pt x="42" y="172"/>
                    </a:lnTo>
                    <a:lnTo>
                      <a:pt x="44" y="176"/>
                    </a:lnTo>
                    <a:lnTo>
                      <a:pt x="59" y="183"/>
                    </a:lnTo>
                    <a:lnTo>
                      <a:pt x="63" y="189"/>
                    </a:lnTo>
                    <a:lnTo>
                      <a:pt x="71" y="185"/>
                    </a:lnTo>
                    <a:lnTo>
                      <a:pt x="78" y="191"/>
                    </a:lnTo>
                    <a:lnTo>
                      <a:pt x="84" y="183"/>
                    </a:lnTo>
                    <a:lnTo>
                      <a:pt x="98" y="185"/>
                    </a:lnTo>
                    <a:lnTo>
                      <a:pt x="92" y="193"/>
                    </a:lnTo>
                    <a:lnTo>
                      <a:pt x="92" y="199"/>
                    </a:lnTo>
                    <a:lnTo>
                      <a:pt x="94" y="208"/>
                    </a:lnTo>
                    <a:lnTo>
                      <a:pt x="107" y="208"/>
                    </a:lnTo>
                    <a:lnTo>
                      <a:pt x="111" y="214"/>
                    </a:lnTo>
                    <a:lnTo>
                      <a:pt x="111" y="220"/>
                    </a:lnTo>
                    <a:lnTo>
                      <a:pt x="109" y="225"/>
                    </a:lnTo>
                    <a:lnTo>
                      <a:pt x="113" y="231"/>
                    </a:lnTo>
                    <a:lnTo>
                      <a:pt x="124" y="225"/>
                    </a:lnTo>
                    <a:lnTo>
                      <a:pt x="134" y="225"/>
                    </a:lnTo>
                    <a:lnTo>
                      <a:pt x="138" y="231"/>
                    </a:lnTo>
                    <a:lnTo>
                      <a:pt x="142" y="229"/>
                    </a:lnTo>
                    <a:lnTo>
                      <a:pt x="157" y="235"/>
                    </a:lnTo>
                    <a:lnTo>
                      <a:pt x="168" y="229"/>
                    </a:lnTo>
                    <a:lnTo>
                      <a:pt x="176" y="231"/>
                    </a:lnTo>
                    <a:lnTo>
                      <a:pt x="184" y="229"/>
                    </a:lnTo>
                    <a:lnTo>
                      <a:pt x="193" y="231"/>
                    </a:lnTo>
                    <a:lnTo>
                      <a:pt x="199" y="231"/>
                    </a:lnTo>
                    <a:lnTo>
                      <a:pt x="214" y="233"/>
                    </a:lnTo>
                    <a:lnTo>
                      <a:pt x="220" y="229"/>
                    </a:lnTo>
                    <a:lnTo>
                      <a:pt x="230" y="227"/>
                    </a:lnTo>
                    <a:lnTo>
                      <a:pt x="232" y="220"/>
                    </a:lnTo>
                    <a:lnTo>
                      <a:pt x="258" y="208"/>
                    </a:lnTo>
                    <a:lnTo>
                      <a:pt x="268" y="208"/>
                    </a:lnTo>
                    <a:lnTo>
                      <a:pt x="281" y="208"/>
                    </a:lnTo>
                    <a:lnTo>
                      <a:pt x="295" y="214"/>
                    </a:lnTo>
                    <a:lnTo>
                      <a:pt x="300" y="218"/>
                    </a:lnTo>
                    <a:lnTo>
                      <a:pt x="308" y="216"/>
                    </a:lnTo>
                    <a:lnTo>
                      <a:pt x="318" y="220"/>
                    </a:lnTo>
                    <a:lnTo>
                      <a:pt x="320" y="225"/>
                    </a:lnTo>
                    <a:lnTo>
                      <a:pt x="329" y="225"/>
                    </a:lnTo>
                    <a:lnTo>
                      <a:pt x="327" y="216"/>
                    </a:lnTo>
                    <a:lnTo>
                      <a:pt x="331" y="208"/>
                    </a:lnTo>
                    <a:lnTo>
                      <a:pt x="331" y="195"/>
                    </a:lnTo>
                    <a:lnTo>
                      <a:pt x="329" y="189"/>
                    </a:lnTo>
                    <a:lnTo>
                      <a:pt x="333" y="185"/>
                    </a:lnTo>
                    <a:lnTo>
                      <a:pt x="335" y="174"/>
                    </a:lnTo>
                    <a:lnTo>
                      <a:pt x="350" y="174"/>
                    </a:lnTo>
                    <a:lnTo>
                      <a:pt x="358" y="172"/>
                    </a:lnTo>
                    <a:lnTo>
                      <a:pt x="364" y="162"/>
                    </a:lnTo>
                    <a:lnTo>
                      <a:pt x="364" y="155"/>
                    </a:lnTo>
                    <a:lnTo>
                      <a:pt x="360" y="151"/>
                    </a:lnTo>
                    <a:lnTo>
                      <a:pt x="364" y="147"/>
                    </a:lnTo>
                    <a:lnTo>
                      <a:pt x="358" y="143"/>
                    </a:lnTo>
                    <a:lnTo>
                      <a:pt x="346" y="143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59" name="Freeform 685">
                <a:extLst>
                  <a:ext uri="{FF2B5EF4-FFF2-40B4-BE49-F238E27FC236}">
                    <a16:creationId xmlns:a16="http://schemas.microsoft.com/office/drawing/2014/main" xmlns="" id="{EE0DCD59-4954-4234-A263-22A52E7E67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15013" y="4030663"/>
                <a:ext cx="379413" cy="246063"/>
              </a:xfrm>
              <a:custGeom>
                <a:avLst/>
                <a:gdLst>
                  <a:gd name="T0" fmla="*/ 193 w 239"/>
                  <a:gd name="T1" fmla="*/ 2 h 155"/>
                  <a:gd name="T2" fmla="*/ 176 w 239"/>
                  <a:gd name="T3" fmla="*/ 4 h 155"/>
                  <a:gd name="T4" fmla="*/ 165 w 239"/>
                  <a:gd name="T5" fmla="*/ 2 h 155"/>
                  <a:gd name="T6" fmla="*/ 153 w 239"/>
                  <a:gd name="T7" fmla="*/ 2 h 155"/>
                  <a:gd name="T8" fmla="*/ 145 w 239"/>
                  <a:gd name="T9" fmla="*/ 14 h 155"/>
                  <a:gd name="T10" fmla="*/ 138 w 239"/>
                  <a:gd name="T11" fmla="*/ 18 h 155"/>
                  <a:gd name="T12" fmla="*/ 136 w 239"/>
                  <a:gd name="T13" fmla="*/ 27 h 155"/>
                  <a:gd name="T14" fmla="*/ 126 w 239"/>
                  <a:gd name="T15" fmla="*/ 14 h 155"/>
                  <a:gd name="T16" fmla="*/ 111 w 239"/>
                  <a:gd name="T17" fmla="*/ 27 h 155"/>
                  <a:gd name="T18" fmla="*/ 101 w 239"/>
                  <a:gd name="T19" fmla="*/ 31 h 155"/>
                  <a:gd name="T20" fmla="*/ 98 w 239"/>
                  <a:gd name="T21" fmla="*/ 37 h 155"/>
                  <a:gd name="T22" fmla="*/ 78 w 239"/>
                  <a:gd name="T23" fmla="*/ 39 h 155"/>
                  <a:gd name="T24" fmla="*/ 63 w 239"/>
                  <a:gd name="T25" fmla="*/ 46 h 155"/>
                  <a:gd name="T26" fmla="*/ 48 w 239"/>
                  <a:gd name="T27" fmla="*/ 41 h 155"/>
                  <a:gd name="T28" fmla="*/ 21 w 239"/>
                  <a:gd name="T29" fmla="*/ 27 h 155"/>
                  <a:gd name="T30" fmla="*/ 21 w 239"/>
                  <a:gd name="T31" fmla="*/ 31 h 155"/>
                  <a:gd name="T32" fmla="*/ 23 w 239"/>
                  <a:gd name="T33" fmla="*/ 39 h 155"/>
                  <a:gd name="T34" fmla="*/ 21 w 239"/>
                  <a:gd name="T35" fmla="*/ 48 h 155"/>
                  <a:gd name="T36" fmla="*/ 4 w 239"/>
                  <a:gd name="T37" fmla="*/ 48 h 155"/>
                  <a:gd name="T38" fmla="*/ 2 w 239"/>
                  <a:gd name="T39" fmla="*/ 52 h 155"/>
                  <a:gd name="T40" fmla="*/ 8 w 239"/>
                  <a:gd name="T41" fmla="*/ 60 h 155"/>
                  <a:gd name="T42" fmla="*/ 6 w 239"/>
                  <a:gd name="T43" fmla="*/ 69 h 155"/>
                  <a:gd name="T44" fmla="*/ 4 w 239"/>
                  <a:gd name="T45" fmla="*/ 77 h 155"/>
                  <a:gd name="T46" fmla="*/ 8 w 239"/>
                  <a:gd name="T47" fmla="*/ 85 h 155"/>
                  <a:gd name="T48" fmla="*/ 2 w 239"/>
                  <a:gd name="T49" fmla="*/ 94 h 155"/>
                  <a:gd name="T50" fmla="*/ 0 w 239"/>
                  <a:gd name="T51" fmla="*/ 94 h 155"/>
                  <a:gd name="T52" fmla="*/ 10 w 239"/>
                  <a:gd name="T53" fmla="*/ 106 h 155"/>
                  <a:gd name="T54" fmla="*/ 13 w 239"/>
                  <a:gd name="T55" fmla="*/ 119 h 155"/>
                  <a:gd name="T56" fmla="*/ 21 w 239"/>
                  <a:gd name="T57" fmla="*/ 121 h 155"/>
                  <a:gd name="T58" fmla="*/ 38 w 239"/>
                  <a:gd name="T59" fmla="*/ 138 h 155"/>
                  <a:gd name="T60" fmla="*/ 46 w 239"/>
                  <a:gd name="T61" fmla="*/ 140 h 155"/>
                  <a:gd name="T62" fmla="*/ 52 w 239"/>
                  <a:gd name="T63" fmla="*/ 146 h 155"/>
                  <a:gd name="T64" fmla="*/ 73 w 239"/>
                  <a:gd name="T65" fmla="*/ 148 h 155"/>
                  <a:gd name="T66" fmla="*/ 88 w 239"/>
                  <a:gd name="T67" fmla="*/ 155 h 155"/>
                  <a:gd name="T68" fmla="*/ 96 w 239"/>
                  <a:gd name="T69" fmla="*/ 146 h 155"/>
                  <a:gd name="T70" fmla="*/ 101 w 239"/>
                  <a:gd name="T71" fmla="*/ 148 h 155"/>
                  <a:gd name="T72" fmla="*/ 105 w 239"/>
                  <a:gd name="T73" fmla="*/ 142 h 155"/>
                  <a:gd name="T74" fmla="*/ 115 w 239"/>
                  <a:gd name="T75" fmla="*/ 138 h 155"/>
                  <a:gd name="T76" fmla="*/ 122 w 239"/>
                  <a:gd name="T77" fmla="*/ 138 h 155"/>
                  <a:gd name="T78" fmla="*/ 124 w 239"/>
                  <a:gd name="T79" fmla="*/ 134 h 155"/>
                  <a:gd name="T80" fmla="*/ 134 w 239"/>
                  <a:gd name="T81" fmla="*/ 125 h 155"/>
                  <a:gd name="T82" fmla="*/ 140 w 239"/>
                  <a:gd name="T83" fmla="*/ 127 h 155"/>
                  <a:gd name="T84" fmla="*/ 149 w 239"/>
                  <a:gd name="T85" fmla="*/ 130 h 155"/>
                  <a:gd name="T86" fmla="*/ 155 w 239"/>
                  <a:gd name="T87" fmla="*/ 132 h 155"/>
                  <a:gd name="T88" fmla="*/ 163 w 239"/>
                  <a:gd name="T89" fmla="*/ 123 h 155"/>
                  <a:gd name="T90" fmla="*/ 170 w 239"/>
                  <a:gd name="T91" fmla="*/ 121 h 155"/>
                  <a:gd name="T92" fmla="*/ 174 w 239"/>
                  <a:gd name="T93" fmla="*/ 115 h 155"/>
                  <a:gd name="T94" fmla="*/ 184 w 239"/>
                  <a:gd name="T95" fmla="*/ 115 h 155"/>
                  <a:gd name="T96" fmla="*/ 193 w 239"/>
                  <a:gd name="T97" fmla="*/ 109 h 155"/>
                  <a:gd name="T98" fmla="*/ 193 w 239"/>
                  <a:gd name="T99" fmla="*/ 100 h 155"/>
                  <a:gd name="T100" fmla="*/ 207 w 239"/>
                  <a:gd name="T101" fmla="*/ 79 h 155"/>
                  <a:gd name="T102" fmla="*/ 216 w 239"/>
                  <a:gd name="T103" fmla="*/ 52 h 155"/>
                  <a:gd name="T104" fmla="*/ 224 w 239"/>
                  <a:gd name="T105" fmla="*/ 37 h 155"/>
                  <a:gd name="T106" fmla="*/ 235 w 239"/>
                  <a:gd name="T107" fmla="*/ 35 h 155"/>
                  <a:gd name="T108" fmla="*/ 239 w 239"/>
                  <a:gd name="T109" fmla="*/ 27 h 155"/>
                  <a:gd name="T110" fmla="*/ 235 w 239"/>
                  <a:gd name="T111" fmla="*/ 16 h 155"/>
                  <a:gd name="T112" fmla="*/ 224 w 239"/>
                  <a:gd name="T113" fmla="*/ 8 h 155"/>
                  <a:gd name="T114" fmla="*/ 214 w 239"/>
                  <a:gd name="T115" fmla="*/ 0 h 155"/>
                  <a:gd name="T116" fmla="*/ 205 w 239"/>
                  <a:gd name="T117" fmla="*/ 6 h 155"/>
                  <a:gd name="T118" fmla="*/ 193 w 239"/>
                  <a:gd name="T119" fmla="*/ 2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39" h="155">
                    <a:moveTo>
                      <a:pt x="193" y="2"/>
                    </a:moveTo>
                    <a:lnTo>
                      <a:pt x="176" y="4"/>
                    </a:lnTo>
                    <a:lnTo>
                      <a:pt x="165" y="2"/>
                    </a:lnTo>
                    <a:lnTo>
                      <a:pt x="153" y="2"/>
                    </a:lnTo>
                    <a:lnTo>
                      <a:pt x="145" y="14"/>
                    </a:lnTo>
                    <a:lnTo>
                      <a:pt x="138" y="18"/>
                    </a:lnTo>
                    <a:lnTo>
                      <a:pt x="136" y="27"/>
                    </a:lnTo>
                    <a:lnTo>
                      <a:pt x="126" y="14"/>
                    </a:lnTo>
                    <a:lnTo>
                      <a:pt x="111" y="27"/>
                    </a:lnTo>
                    <a:lnTo>
                      <a:pt x="101" y="31"/>
                    </a:lnTo>
                    <a:lnTo>
                      <a:pt x="98" y="37"/>
                    </a:lnTo>
                    <a:lnTo>
                      <a:pt x="78" y="39"/>
                    </a:lnTo>
                    <a:lnTo>
                      <a:pt x="63" y="46"/>
                    </a:lnTo>
                    <a:lnTo>
                      <a:pt x="48" y="41"/>
                    </a:lnTo>
                    <a:lnTo>
                      <a:pt x="21" y="27"/>
                    </a:lnTo>
                    <a:lnTo>
                      <a:pt x="21" y="31"/>
                    </a:lnTo>
                    <a:lnTo>
                      <a:pt x="23" y="39"/>
                    </a:lnTo>
                    <a:lnTo>
                      <a:pt x="21" y="48"/>
                    </a:lnTo>
                    <a:lnTo>
                      <a:pt x="4" y="48"/>
                    </a:lnTo>
                    <a:lnTo>
                      <a:pt x="2" y="52"/>
                    </a:lnTo>
                    <a:lnTo>
                      <a:pt x="8" y="60"/>
                    </a:lnTo>
                    <a:lnTo>
                      <a:pt x="6" y="69"/>
                    </a:lnTo>
                    <a:lnTo>
                      <a:pt x="4" y="77"/>
                    </a:lnTo>
                    <a:lnTo>
                      <a:pt x="8" y="85"/>
                    </a:lnTo>
                    <a:lnTo>
                      <a:pt x="2" y="94"/>
                    </a:lnTo>
                    <a:lnTo>
                      <a:pt x="0" y="94"/>
                    </a:lnTo>
                    <a:lnTo>
                      <a:pt x="10" y="106"/>
                    </a:lnTo>
                    <a:lnTo>
                      <a:pt x="13" y="119"/>
                    </a:lnTo>
                    <a:lnTo>
                      <a:pt x="21" y="121"/>
                    </a:lnTo>
                    <a:lnTo>
                      <a:pt x="38" y="138"/>
                    </a:lnTo>
                    <a:lnTo>
                      <a:pt x="46" y="140"/>
                    </a:lnTo>
                    <a:lnTo>
                      <a:pt x="52" y="146"/>
                    </a:lnTo>
                    <a:lnTo>
                      <a:pt x="73" y="148"/>
                    </a:lnTo>
                    <a:lnTo>
                      <a:pt x="88" y="155"/>
                    </a:lnTo>
                    <a:lnTo>
                      <a:pt x="96" y="146"/>
                    </a:lnTo>
                    <a:lnTo>
                      <a:pt x="101" y="148"/>
                    </a:lnTo>
                    <a:lnTo>
                      <a:pt x="105" y="142"/>
                    </a:lnTo>
                    <a:lnTo>
                      <a:pt x="115" y="138"/>
                    </a:lnTo>
                    <a:lnTo>
                      <a:pt x="122" y="138"/>
                    </a:lnTo>
                    <a:lnTo>
                      <a:pt x="124" y="134"/>
                    </a:lnTo>
                    <a:lnTo>
                      <a:pt x="134" y="125"/>
                    </a:lnTo>
                    <a:lnTo>
                      <a:pt x="140" y="127"/>
                    </a:lnTo>
                    <a:lnTo>
                      <a:pt x="149" y="130"/>
                    </a:lnTo>
                    <a:lnTo>
                      <a:pt x="155" y="132"/>
                    </a:lnTo>
                    <a:lnTo>
                      <a:pt x="163" y="123"/>
                    </a:lnTo>
                    <a:lnTo>
                      <a:pt x="170" y="121"/>
                    </a:lnTo>
                    <a:lnTo>
                      <a:pt x="174" y="115"/>
                    </a:lnTo>
                    <a:lnTo>
                      <a:pt x="184" y="115"/>
                    </a:lnTo>
                    <a:lnTo>
                      <a:pt x="193" y="109"/>
                    </a:lnTo>
                    <a:lnTo>
                      <a:pt x="193" y="100"/>
                    </a:lnTo>
                    <a:lnTo>
                      <a:pt x="207" y="79"/>
                    </a:lnTo>
                    <a:lnTo>
                      <a:pt x="216" y="52"/>
                    </a:lnTo>
                    <a:lnTo>
                      <a:pt x="224" y="37"/>
                    </a:lnTo>
                    <a:lnTo>
                      <a:pt x="235" y="35"/>
                    </a:lnTo>
                    <a:lnTo>
                      <a:pt x="239" y="27"/>
                    </a:lnTo>
                    <a:lnTo>
                      <a:pt x="235" y="16"/>
                    </a:lnTo>
                    <a:lnTo>
                      <a:pt x="224" y="8"/>
                    </a:lnTo>
                    <a:lnTo>
                      <a:pt x="214" y="0"/>
                    </a:lnTo>
                    <a:lnTo>
                      <a:pt x="205" y="6"/>
                    </a:lnTo>
                    <a:lnTo>
                      <a:pt x="193" y="2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60" name="Freeform 686">
                <a:extLst>
                  <a:ext uri="{FF2B5EF4-FFF2-40B4-BE49-F238E27FC236}">
                    <a16:creationId xmlns:a16="http://schemas.microsoft.com/office/drawing/2014/main" xmlns="" id="{E1872F9B-40FF-41ED-A78E-87116FE8A2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45175" y="3959225"/>
                <a:ext cx="328613" cy="144463"/>
              </a:xfrm>
              <a:custGeom>
                <a:avLst/>
                <a:gdLst>
                  <a:gd name="T0" fmla="*/ 188 w 207"/>
                  <a:gd name="T1" fmla="*/ 0 h 91"/>
                  <a:gd name="T2" fmla="*/ 174 w 207"/>
                  <a:gd name="T3" fmla="*/ 0 h 91"/>
                  <a:gd name="T4" fmla="*/ 167 w 207"/>
                  <a:gd name="T5" fmla="*/ 3 h 91"/>
                  <a:gd name="T6" fmla="*/ 161 w 207"/>
                  <a:gd name="T7" fmla="*/ 0 h 91"/>
                  <a:gd name="T8" fmla="*/ 155 w 207"/>
                  <a:gd name="T9" fmla="*/ 0 h 91"/>
                  <a:gd name="T10" fmla="*/ 151 w 207"/>
                  <a:gd name="T11" fmla="*/ 7 h 91"/>
                  <a:gd name="T12" fmla="*/ 144 w 207"/>
                  <a:gd name="T13" fmla="*/ 3 h 91"/>
                  <a:gd name="T14" fmla="*/ 134 w 207"/>
                  <a:gd name="T15" fmla="*/ 3 h 91"/>
                  <a:gd name="T16" fmla="*/ 128 w 207"/>
                  <a:gd name="T17" fmla="*/ 0 h 91"/>
                  <a:gd name="T18" fmla="*/ 121 w 207"/>
                  <a:gd name="T19" fmla="*/ 5 h 91"/>
                  <a:gd name="T20" fmla="*/ 117 w 207"/>
                  <a:gd name="T21" fmla="*/ 11 h 91"/>
                  <a:gd name="T22" fmla="*/ 109 w 207"/>
                  <a:gd name="T23" fmla="*/ 11 h 91"/>
                  <a:gd name="T24" fmla="*/ 107 w 207"/>
                  <a:gd name="T25" fmla="*/ 11 h 91"/>
                  <a:gd name="T26" fmla="*/ 107 w 207"/>
                  <a:gd name="T27" fmla="*/ 11 h 91"/>
                  <a:gd name="T28" fmla="*/ 88 w 207"/>
                  <a:gd name="T29" fmla="*/ 9 h 91"/>
                  <a:gd name="T30" fmla="*/ 79 w 207"/>
                  <a:gd name="T31" fmla="*/ 17 h 91"/>
                  <a:gd name="T32" fmla="*/ 69 w 207"/>
                  <a:gd name="T33" fmla="*/ 17 h 91"/>
                  <a:gd name="T34" fmla="*/ 56 w 207"/>
                  <a:gd name="T35" fmla="*/ 30 h 91"/>
                  <a:gd name="T36" fmla="*/ 42 w 207"/>
                  <a:gd name="T37" fmla="*/ 32 h 91"/>
                  <a:gd name="T38" fmla="*/ 25 w 207"/>
                  <a:gd name="T39" fmla="*/ 38 h 91"/>
                  <a:gd name="T40" fmla="*/ 21 w 207"/>
                  <a:gd name="T41" fmla="*/ 34 h 91"/>
                  <a:gd name="T42" fmla="*/ 12 w 207"/>
                  <a:gd name="T43" fmla="*/ 34 h 91"/>
                  <a:gd name="T44" fmla="*/ 2 w 207"/>
                  <a:gd name="T45" fmla="*/ 40 h 91"/>
                  <a:gd name="T46" fmla="*/ 0 w 207"/>
                  <a:gd name="T47" fmla="*/ 40 h 91"/>
                  <a:gd name="T48" fmla="*/ 0 w 207"/>
                  <a:gd name="T49" fmla="*/ 53 h 91"/>
                  <a:gd name="T50" fmla="*/ 2 w 207"/>
                  <a:gd name="T51" fmla="*/ 72 h 91"/>
                  <a:gd name="T52" fmla="*/ 29 w 207"/>
                  <a:gd name="T53" fmla="*/ 86 h 91"/>
                  <a:gd name="T54" fmla="*/ 44 w 207"/>
                  <a:gd name="T55" fmla="*/ 91 h 91"/>
                  <a:gd name="T56" fmla="*/ 59 w 207"/>
                  <a:gd name="T57" fmla="*/ 84 h 91"/>
                  <a:gd name="T58" fmla="*/ 79 w 207"/>
                  <a:gd name="T59" fmla="*/ 82 h 91"/>
                  <a:gd name="T60" fmla="*/ 82 w 207"/>
                  <a:gd name="T61" fmla="*/ 76 h 91"/>
                  <a:gd name="T62" fmla="*/ 92 w 207"/>
                  <a:gd name="T63" fmla="*/ 72 h 91"/>
                  <a:gd name="T64" fmla="*/ 107 w 207"/>
                  <a:gd name="T65" fmla="*/ 59 h 91"/>
                  <a:gd name="T66" fmla="*/ 117 w 207"/>
                  <a:gd name="T67" fmla="*/ 72 h 91"/>
                  <a:gd name="T68" fmla="*/ 119 w 207"/>
                  <a:gd name="T69" fmla="*/ 63 h 91"/>
                  <a:gd name="T70" fmla="*/ 126 w 207"/>
                  <a:gd name="T71" fmla="*/ 59 h 91"/>
                  <a:gd name="T72" fmla="*/ 134 w 207"/>
                  <a:gd name="T73" fmla="*/ 47 h 91"/>
                  <a:gd name="T74" fmla="*/ 146 w 207"/>
                  <a:gd name="T75" fmla="*/ 47 h 91"/>
                  <a:gd name="T76" fmla="*/ 157 w 207"/>
                  <a:gd name="T77" fmla="*/ 49 h 91"/>
                  <a:gd name="T78" fmla="*/ 174 w 207"/>
                  <a:gd name="T79" fmla="*/ 47 h 91"/>
                  <a:gd name="T80" fmla="*/ 186 w 207"/>
                  <a:gd name="T81" fmla="*/ 51 h 91"/>
                  <a:gd name="T82" fmla="*/ 197 w 207"/>
                  <a:gd name="T83" fmla="*/ 42 h 91"/>
                  <a:gd name="T84" fmla="*/ 199 w 207"/>
                  <a:gd name="T85" fmla="*/ 30 h 91"/>
                  <a:gd name="T86" fmla="*/ 207 w 207"/>
                  <a:gd name="T87" fmla="*/ 11 h 91"/>
                  <a:gd name="T88" fmla="*/ 205 w 207"/>
                  <a:gd name="T89" fmla="*/ 11 h 91"/>
                  <a:gd name="T90" fmla="*/ 188 w 207"/>
                  <a:gd name="T91" fmla="*/ 0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07" h="91">
                    <a:moveTo>
                      <a:pt x="188" y="0"/>
                    </a:moveTo>
                    <a:lnTo>
                      <a:pt x="174" y="0"/>
                    </a:lnTo>
                    <a:lnTo>
                      <a:pt x="167" y="3"/>
                    </a:lnTo>
                    <a:lnTo>
                      <a:pt x="161" y="0"/>
                    </a:lnTo>
                    <a:lnTo>
                      <a:pt x="155" y="0"/>
                    </a:lnTo>
                    <a:lnTo>
                      <a:pt x="151" y="7"/>
                    </a:lnTo>
                    <a:lnTo>
                      <a:pt x="144" y="3"/>
                    </a:lnTo>
                    <a:lnTo>
                      <a:pt x="134" y="3"/>
                    </a:lnTo>
                    <a:lnTo>
                      <a:pt x="128" y="0"/>
                    </a:lnTo>
                    <a:lnTo>
                      <a:pt x="121" y="5"/>
                    </a:lnTo>
                    <a:lnTo>
                      <a:pt x="117" y="11"/>
                    </a:lnTo>
                    <a:lnTo>
                      <a:pt x="109" y="11"/>
                    </a:lnTo>
                    <a:lnTo>
                      <a:pt x="107" y="11"/>
                    </a:lnTo>
                    <a:lnTo>
                      <a:pt x="107" y="11"/>
                    </a:lnTo>
                    <a:lnTo>
                      <a:pt x="88" y="9"/>
                    </a:lnTo>
                    <a:lnTo>
                      <a:pt x="79" y="17"/>
                    </a:lnTo>
                    <a:lnTo>
                      <a:pt x="69" y="17"/>
                    </a:lnTo>
                    <a:lnTo>
                      <a:pt x="56" y="30"/>
                    </a:lnTo>
                    <a:lnTo>
                      <a:pt x="42" y="32"/>
                    </a:lnTo>
                    <a:lnTo>
                      <a:pt x="25" y="38"/>
                    </a:lnTo>
                    <a:lnTo>
                      <a:pt x="21" y="34"/>
                    </a:lnTo>
                    <a:lnTo>
                      <a:pt x="12" y="34"/>
                    </a:lnTo>
                    <a:lnTo>
                      <a:pt x="2" y="40"/>
                    </a:lnTo>
                    <a:lnTo>
                      <a:pt x="0" y="40"/>
                    </a:lnTo>
                    <a:lnTo>
                      <a:pt x="0" y="53"/>
                    </a:lnTo>
                    <a:lnTo>
                      <a:pt x="2" y="72"/>
                    </a:lnTo>
                    <a:lnTo>
                      <a:pt x="29" y="86"/>
                    </a:lnTo>
                    <a:lnTo>
                      <a:pt x="44" y="91"/>
                    </a:lnTo>
                    <a:lnTo>
                      <a:pt x="59" y="84"/>
                    </a:lnTo>
                    <a:lnTo>
                      <a:pt x="79" y="82"/>
                    </a:lnTo>
                    <a:lnTo>
                      <a:pt x="82" y="76"/>
                    </a:lnTo>
                    <a:lnTo>
                      <a:pt x="92" y="72"/>
                    </a:lnTo>
                    <a:lnTo>
                      <a:pt x="107" y="59"/>
                    </a:lnTo>
                    <a:lnTo>
                      <a:pt x="117" y="72"/>
                    </a:lnTo>
                    <a:lnTo>
                      <a:pt x="119" y="63"/>
                    </a:lnTo>
                    <a:lnTo>
                      <a:pt x="126" y="59"/>
                    </a:lnTo>
                    <a:lnTo>
                      <a:pt x="134" y="47"/>
                    </a:lnTo>
                    <a:lnTo>
                      <a:pt x="146" y="47"/>
                    </a:lnTo>
                    <a:lnTo>
                      <a:pt x="157" y="49"/>
                    </a:lnTo>
                    <a:lnTo>
                      <a:pt x="174" y="47"/>
                    </a:lnTo>
                    <a:lnTo>
                      <a:pt x="186" y="51"/>
                    </a:lnTo>
                    <a:lnTo>
                      <a:pt x="197" y="42"/>
                    </a:lnTo>
                    <a:lnTo>
                      <a:pt x="199" y="30"/>
                    </a:lnTo>
                    <a:lnTo>
                      <a:pt x="207" y="11"/>
                    </a:lnTo>
                    <a:lnTo>
                      <a:pt x="205" y="11"/>
                    </a:lnTo>
                    <a:lnTo>
                      <a:pt x="188" y="0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62" name="Freeform 688">
                <a:extLst>
                  <a:ext uri="{FF2B5EF4-FFF2-40B4-BE49-F238E27FC236}">
                    <a16:creationId xmlns:a16="http://schemas.microsoft.com/office/drawing/2014/main" xmlns="" id="{3CA263CE-0255-4612-AF86-B893A7F644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3938" y="4538663"/>
                <a:ext cx="163513" cy="133350"/>
              </a:xfrm>
              <a:custGeom>
                <a:avLst/>
                <a:gdLst>
                  <a:gd name="T0" fmla="*/ 55 w 103"/>
                  <a:gd name="T1" fmla="*/ 2 h 84"/>
                  <a:gd name="T2" fmla="*/ 46 w 103"/>
                  <a:gd name="T3" fmla="*/ 2 h 84"/>
                  <a:gd name="T4" fmla="*/ 30 w 103"/>
                  <a:gd name="T5" fmla="*/ 5 h 84"/>
                  <a:gd name="T6" fmla="*/ 23 w 103"/>
                  <a:gd name="T7" fmla="*/ 11 h 84"/>
                  <a:gd name="T8" fmla="*/ 15 w 103"/>
                  <a:gd name="T9" fmla="*/ 13 h 84"/>
                  <a:gd name="T10" fmla="*/ 4 w 103"/>
                  <a:gd name="T11" fmla="*/ 19 h 84"/>
                  <a:gd name="T12" fmla="*/ 4 w 103"/>
                  <a:gd name="T13" fmla="*/ 26 h 84"/>
                  <a:gd name="T14" fmla="*/ 2 w 103"/>
                  <a:gd name="T15" fmla="*/ 28 h 84"/>
                  <a:gd name="T16" fmla="*/ 2 w 103"/>
                  <a:gd name="T17" fmla="*/ 28 h 84"/>
                  <a:gd name="T18" fmla="*/ 0 w 103"/>
                  <a:gd name="T19" fmla="*/ 40 h 84"/>
                  <a:gd name="T20" fmla="*/ 2 w 103"/>
                  <a:gd name="T21" fmla="*/ 57 h 84"/>
                  <a:gd name="T22" fmla="*/ 9 w 103"/>
                  <a:gd name="T23" fmla="*/ 68 h 84"/>
                  <a:gd name="T24" fmla="*/ 13 w 103"/>
                  <a:gd name="T25" fmla="*/ 78 h 84"/>
                  <a:gd name="T26" fmla="*/ 21 w 103"/>
                  <a:gd name="T27" fmla="*/ 84 h 84"/>
                  <a:gd name="T28" fmla="*/ 23 w 103"/>
                  <a:gd name="T29" fmla="*/ 82 h 84"/>
                  <a:gd name="T30" fmla="*/ 38 w 103"/>
                  <a:gd name="T31" fmla="*/ 74 h 84"/>
                  <a:gd name="T32" fmla="*/ 51 w 103"/>
                  <a:gd name="T33" fmla="*/ 70 h 84"/>
                  <a:gd name="T34" fmla="*/ 51 w 103"/>
                  <a:gd name="T35" fmla="*/ 65 h 84"/>
                  <a:gd name="T36" fmla="*/ 59 w 103"/>
                  <a:gd name="T37" fmla="*/ 61 h 84"/>
                  <a:gd name="T38" fmla="*/ 80 w 103"/>
                  <a:gd name="T39" fmla="*/ 61 h 84"/>
                  <a:gd name="T40" fmla="*/ 90 w 103"/>
                  <a:gd name="T41" fmla="*/ 55 h 84"/>
                  <a:gd name="T42" fmla="*/ 97 w 103"/>
                  <a:gd name="T43" fmla="*/ 55 h 84"/>
                  <a:gd name="T44" fmla="*/ 103 w 103"/>
                  <a:gd name="T45" fmla="*/ 51 h 84"/>
                  <a:gd name="T46" fmla="*/ 101 w 103"/>
                  <a:gd name="T47" fmla="*/ 42 h 84"/>
                  <a:gd name="T48" fmla="*/ 99 w 103"/>
                  <a:gd name="T49" fmla="*/ 32 h 84"/>
                  <a:gd name="T50" fmla="*/ 88 w 103"/>
                  <a:gd name="T51" fmla="*/ 13 h 84"/>
                  <a:gd name="T52" fmla="*/ 71 w 103"/>
                  <a:gd name="T53" fmla="*/ 0 h 84"/>
                  <a:gd name="T54" fmla="*/ 65 w 103"/>
                  <a:gd name="T55" fmla="*/ 0 h 84"/>
                  <a:gd name="T56" fmla="*/ 55 w 103"/>
                  <a:gd name="T57" fmla="*/ 2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03" h="84">
                    <a:moveTo>
                      <a:pt x="55" y="2"/>
                    </a:moveTo>
                    <a:lnTo>
                      <a:pt x="46" y="2"/>
                    </a:lnTo>
                    <a:lnTo>
                      <a:pt x="30" y="5"/>
                    </a:lnTo>
                    <a:lnTo>
                      <a:pt x="23" y="11"/>
                    </a:lnTo>
                    <a:lnTo>
                      <a:pt x="15" y="13"/>
                    </a:lnTo>
                    <a:lnTo>
                      <a:pt x="4" y="19"/>
                    </a:lnTo>
                    <a:lnTo>
                      <a:pt x="4" y="26"/>
                    </a:lnTo>
                    <a:lnTo>
                      <a:pt x="2" y="28"/>
                    </a:lnTo>
                    <a:lnTo>
                      <a:pt x="2" y="28"/>
                    </a:lnTo>
                    <a:lnTo>
                      <a:pt x="0" y="40"/>
                    </a:lnTo>
                    <a:lnTo>
                      <a:pt x="2" y="57"/>
                    </a:lnTo>
                    <a:lnTo>
                      <a:pt x="9" y="68"/>
                    </a:lnTo>
                    <a:lnTo>
                      <a:pt x="13" y="78"/>
                    </a:lnTo>
                    <a:lnTo>
                      <a:pt x="21" y="84"/>
                    </a:lnTo>
                    <a:lnTo>
                      <a:pt x="23" y="82"/>
                    </a:lnTo>
                    <a:lnTo>
                      <a:pt x="38" y="74"/>
                    </a:lnTo>
                    <a:lnTo>
                      <a:pt x="51" y="70"/>
                    </a:lnTo>
                    <a:lnTo>
                      <a:pt x="51" y="65"/>
                    </a:lnTo>
                    <a:lnTo>
                      <a:pt x="59" y="61"/>
                    </a:lnTo>
                    <a:lnTo>
                      <a:pt x="80" y="61"/>
                    </a:lnTo>
                    <a:lnTo>
                      <a:pt x="90" y="55"/>
                    </a:lnTo>
                    <a:lnTo>
                      <a:pt x="97" y="55"/>
                    </a:lnTo>
                    <a:lnTo>
                      <a:pt x="103" y="51"/>
                    </a:lnTo>
                    <a:lnTo>
                      <a:pt x="101" y="42"/>
                    </a:lnTo>
                    <a:lnTo>
                      <a:pt x="99" y="32"/>
                    </a:lnTo>
                    <a:lnTo>
                      <a:pt x="88" y="13"/>
                    </a:lnTo>
                    <a:lnTo>
                      <a:pt x="71" y="0"/>
                    </a:lnTo>
                    <a:lnTo>
                      <a:pt x="65" y="0"/>
                    </a:lnTo>
                    <a:lnTo>
                      <a:pt x="55" y="2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64" name="Freeform 690">
                <a:extLst>
                  <a:ext uri="{FF2B5EF4-FFF2-40B4-BE49-F238E27FC236}">
                    <a16:creationId xmlns:a16="http://schemas.microsoft.com/office/drawing/2014/main" xmlns="" id="{3E885E71-06FC-4837-882E-7A3D5F66A1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75350" y="4229100"/>
                <a:ext cx="265113" cy="354013"/>
              </a:xfrm>
              <a:custGeom>
                <a:avLst/>
                <a:gdLst>
                  <a:gd name="T0" fmla="*/ 33 w 167"/>
                  <a:gd name="T1" fmla="*/ 0 h 223"/>
                  <a:gd name="T2" fmla="*/ 21 w 167"/>
                  <a:gd name="T3" fmla="*/ 13 h 223"/>
                  <a:gd name="T4" fmla="*/ 4 w 167"/>
                  <a:gd name="T5" fmla="*/ 17 h 223"/>
                  <a:gd name="T6" fmla="*/ 0 w 167"/>
                  <a:gd name="T7" fmla="*/ 23 h 223"/>
                  <a:gd name="T8" fmla="*/ 8 w 167"/>
                  <a:gd name="T9" fmla="*/ 46 h 223"/>
                  <a:gd name="T10" fmla="*/ 18 w 167"/>
                  <a:gd name="T11" fmla="*/ 53 h 223"/>
                  <a:gd name="T12" fmla="*/ 14 w 167"/>
                  <a:gd name="T13" fmla="*/ 55 h 223"/>
                  <a:gd name="T14" fmla="*/ 8 w 167"/>
                  <a:gd name="T15" fmla="*/ 65 h 223"/>
                  <a:gd name="T16" fmla="*/ 14 w 167"/>
                  <a:gd name="T17" fmla="*/ 65 h 223"/>
                  <a:gd name="T18" fmla="*/ 18 w 167"/>
                  <a:gd name="T19" fmla="*/ 76 h 223"/>
                  <a:gd name="T20" fmla="*/ 10 w 167"/>
                  <a:gd name="T21" fmla="*/ 95 h 223"/>
                  <a:gd name="T22" fmla="*/ 29 w 167"/>
                  <a:gd name="T23" fmla="*/ 105 h 223"/>
                  <a:gd name="T24" fmla="*/ 29 w 167"/>
                  <a:gd name="T25" fmla="*/ 114 h 223"/>
                  <a:gd name="T26" fmla="*/ 18 w 167"/>
                  <a:gd name="T27" fmla="*/ 114 h 223"/>
                  <a:gd name="T28" fmla="*/ 29 w 167"/>
                  <a:gd name="T29" fmla="*/ 132 h 223"/>
                  <a:gd name="T30" fmla="*/ 33 w 167"/>
                  <a:gd name="T31" fmla="*/ 143 h 223"/>
                  <a:gd name="T32" fmla="*/ 37 w 167"/>
                  <a:gd name="T33" fmla="*/ 156 h 223"/>
                  <a:gd name="T34" fmla="*/ 54 w 167"/>
                  <a:gd name="T35" fmla="*/ 162 h 223"/>
                  <a:gd name="T36" fmla="*/ 64 w 167"/>
                  <a:gd name="T37" fmla="*/ 172 h 223"/>
                  <a:gd name="T38" fmla="*/ 58 w 167"/>
                  <a:gd name="T39" fmla="*/ 181 h 223"/>
                  <a:gd name="T40" fmla="*/ 67 w 167"/>
                  <a:gd name="T41" fmla="*/ 193 h 223"/>
                  <a:gd name="T42" fmla="*/ 79 w 167"/>
                  <a:gd name="T43" fmla="*/ 200 h 223"/>
                  <a:gd name="T44" fmla="*/ 81 w 167"/>
                  <a:gd name="T45" fmla="*/ 218 h 223"/>
                  <a:gd name="T46" fmla="*/ 85 w 167"/>
                  <a:gd name="T47" fmla="*/ 221 h 223"/>
                  <a:gd name="T48" fmla="*/ 96 w 167"/>
                  <a:gd name="T49" fmla="*/ 208 h 223"/>
                  <a:gd name="T50" fmla="*/ 111 w 167"/>
                  <a:gd name="T51" fmla="*/ 200 h 223"/>
                  <a:gd name="T52" fmla="*/ 136 w 167"/>
                  <a:gd name="T53" fmla="*/ 197 h 223"/>
                  <a:gd name="T54" fmla="*/ 152 w 167"/>
                  <a:gd name="T55" fmla="*/ 195 h 223"/>
                  <a:gd name="T56" fmla="*/ 157 w 167"/>
                  <a:gd name="T57" fmla="*/ 187 h 223"/>
                  <a:gd name="T58" fmla="*/ 150 w 167"/>
                  <a:gd name="T59" fmla="*/ 172 h 223"/>
                  <a:gd name="T60" fmla="*/ 167 w 167"/>
                  <a:gd name="T61" fmla="*/ 151 h 223"/>
                  <a:gd name="T62" fmla="*/ 148 w 167"/>
                  <a:gd name="T63" fmla="*/ 128 h 223"/>
                  <a:gd name="T64" fmla="*/ 152 w 167"/>
                  <a:gd name="T65" fmla="*/ 105 h 223"/>
                  <a:gd name="T66" fmla="*/ 146 w 167"/>
                  <a:gd name="T67" fmla="*/ 88 h 223"/>
                  <a:gd name="T68" fmla="*/ 152 w 167"/>
                  <a:gd name="T69" fmla="*/ 74 h 223"/>
                  <a:gd name="T70" fmla="*/ 132 w 167"/>
                  <a:gd name="T71" fmla="*/ 80 h 223"/>
                  <a:gd name="T72" fmla="*/ 117 w 167"/>
                  <a:gd name="T73" fmla="*/ 78 h 223"/>
                  <a:gd name="T74" fmla="*/ 98 w 167"/>
                  <a:gd name="T75" fmla="*/ 65 h 223"/>
                  <a:gd name="T76" fmla="*/ 102 w 167"/>
                  <a:gd name="T77" fmla="*/ 53 h 223"/>
                  <a:gd name="T78" fmla="*/ 79 w 167"/>
                  <a:gd name="T79" fmla="*/ 38 h 223"/>
                  <a:gd name="T80" fmla="*/ 64 w 167"/>
                  <a:gd name="T81" fmla="*/ 15 h 223"/>
                  <a:gd name="T82" fmla="*/ 54 w 167"/>
                  <a:gd name="T83" fmla="*/ 7 h 223"/>
                  <a:gd name="T84" fmla="*/ 39 w 167"/>
                  <a:gd name="T85" fmla="*/ 2 h 2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67" h="223">
                    <a:moveTo>
                      <a:pt x="39" y="2"/>
                    </a:moveTo>
                    <a:lnTo>
                      <a:pt x="33" y="0"/>
                    </a:lnTo>
                    <a:lnTo>
                      <a:pt x="23" y="9"/>
                    </a:lnTo>
                    <a:lnTo>
                      <a:pt x="21" y="13"/>
                    </a:lnTo>
                    <a:lnTo>
                      <a:pt x="14" y="13"/>
                    </a:lnTo>
                    <a:lnTo>
                      <a:pt x="4" y="17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6" y="36"/>
                    </a:lnTo>
                    <a:lnTo>
                      <a:pt x="8" y="46"/>
                    </a:lnTo>
                    <a:lnTo>
                      <a:pt x="12" y="51"/>
                    </a:lnTo>
                    <a:lnTo>
                      <a:pt x="18" y="53"/>
                    </a:lnTo>
                    <a:lnTo>
                      <a:pt x="18" y="55"/>
                    </a:lnTo>
                    <a:lnTo>
                      <a:pt x="14" y="55"/>
                    </a:lnTo>
                    <a:lnTo>
                      <a:pt x="8" y="59"/>
                    </a:lnTo>
                    <a:lnTo>
                      <a:pt x="8" y="65"/>
                    </a:lnTo>
                    <a:lnTo>
                      <a:pt x="10" y="67"/>
                    </a:lnTo>
                    <a:lnTo>
                      <a:pt x="14" y="65"/>
                    </a:lnTo>
                    <a:lnTo>
                      <a:pt x="18" y="65"/>
                    </a:lnTo>
                    <a:lnTo>
                      <a:pt x="18" y="76"/>
                    </a:lnTo>
                    <a:lnTo>
                      <a:pt x="10" y="88"/>
                    </a:lnTo>
                    <a:lnTo>
                      <a:pt x="10" y="95"/>
                    </a:lnTo>
                    <a:lnTo>
                      <a:pt x="23" y="103"/>
                    </a:lnTo>
                    <a:lnTo>
                      <a:pt x="29" y="105"/>
                    </a:lnTo>
                    <a:lnTo>
                      <a:pt x="33" y="109"/>
                    </a:lnTo>
                    <a:lnTo>
                      <a:pt x="29" y="114"/>
                    </a:lnTo>
                    <a:lnTo>
                      <a:pt x="23" y="109"/>
                    </a:lnTo>
                    <a:lnTo>
                      <a:pt x="18" y="114"/>
                    </a:lnTo>
                    <a:lnTo>
                      <a:pt x="18" y="122"/>
                    </a:lnTo>
                    <a:lnTo>
                      <a:pt x="29" y="132"/>
                    </a:lnTo>
                    <a:lnTo>
                      <a:pt x="25" y="135"/>
                    </a:lnTo>
                    <a:lnTo>
                      <a:pt x="33" y="143"/>
                    </a:lnTo>
                    <a:lnTo>
                      <a:pt x="33" y="151"/>
                    </a:lnTo>
                    <a:lnTo>
                      <a:pt x="37" y="156"/>
                    </a:lnTo>
                    <a:lnTo>
                      <a:pt x="48" y="156"/>
                    </a:lnTo>
                    <a:lnTo>
                      <a:pt x="54" y="162"/>
                    </a:lnTo>
                    <a:lnTo>
                      <a:pt x="64" y="164"/>
                    </a:lnTo>
                    <a:lnTo>
                      <a:pt x="64" y="172"/>
                    </a:lnTo>
                    <a:lnTo>
                      <a:pt x="58" y="177"/>
                    </a:lnTo>
                    <a:lnTo>
                      <a:pt x="58" y="181"/>
                    </a:lnTo>
                    <a:lnTo>
                      <a:pt x="60" y="183"/>
                    </a:lnTo>
                    <a:lnTo>
                      <a:pt x="67" y="193"/>
                    </a:lnTo>
                    <a:lnTo>
                      <a:pt x="69" y="193"/>
                    </a:lnTo>
                    <a:lnTo>
                      <a:pt x="79" y="200"/>
                    </a:lnTo>
                    <a:lnTo>
                      <a:pt x="81" y="206"/>
                    </a:lnTo>
                    <a:lnTo>
                      <a:pt x="81" y="218"/>
                    </a:lnTo>
                    <a:lnTo>
                      <a:pt x="83" y="223"/>
                    </a:lnTo>
                    <a:lnTo>
                      <a:pt x="85" y="221"/>
                    </a:lnTo>
                    <a:lnTo>
                      <a:pt x="85" y="214"/>
                    </a:lnTo>
                    <a:lnTo>
                      <a:pt x="96" y="208"/>
                    </a:lnTo>
                    <a:lnTo>
                      <a:pt x="104" y="206"/>
                    </a:lnTo>
                    <a:lnTo>
                      <a:pt x="111" y="200"/>
                    </a:lnTo>
                    <a:lnTo>
                      <a:pt x="127" y="197"/>
                    </a:lnTo>
                    <a:lnTo>
                      <a:pt x="136" y="197"/>
                    </a:lnTo>
                    <a:lnTo>
                      <a:pt x="146" y="195"/>
                    </a:lnTo>
                    <a:lnTo>
                      <a:pt x="152" y="195"/>
                    </a:lnTo>
                    <a:lnTo>
                      <a:pt x="152" y="195"/>
                    </a:lnTo>
                    <a:lnTo>
                      <a:pt x="157" y="187"/>
                    </a:lnTo>
                    <a:lnTo>
                      <a:pt x="150" y="179"/>
                    </a:lnTo>
                    <a:lnTo>
                      <a:pt x="150" y="172"/>
                    </a:lnTo>
                    <a:lnTo>
                      <a:pt x="165" y="160"/>
                    </a:lnTo>
                    <a:lnTo>
                      <a:pt x="167" y="151"/>
                    </a:lnTo>
                    <a:lnTo>
                      <a:pt x="161" y="141"/>
                    </a:lnTo>
                    <a:lnTo>
                      <a:pt x="148" y="128"/>
                    </a:lnTo>
                    <a:lnTo>
                      <a:pt x="144" y="112"/>
                    </a:lnTo>
                    <a:lnTo>
                      <a:pt x="152" y="105"/>
                    </a:lnTo>
                    <a:lnTo>
                      <a:pt x="148" y="97"/>
                    </a:lnTo>
                    <a:lnTo>
                      <a:pt x="146" y="88"/>
                    </a:lnTo>
                    <a:lnTo>
                      <a:pt x="146" y="82"/>
                    </a:lnTo>
                    <a:lnTo>
                      <a:pt x="152" y="74"/>
                    </a:lnTo>
                    <a:lnTo>
                      <a:pt x="138" y="72"/>
                    </a:lnTo>
                    <a:lnTo>
                      <a:pt x="132" y="80"/>
                    </a:lnTo>
                    <a:lnTo>
                      <a:pt x="125" y="74"/>
                    </a:lnTo>
                    <a:lnTo>
                      <a:pt x="117" y="78"/>
                    </a:lnTo>
                    <a:lnTo>
                      <a:pt x="113" y="72"/>
                    </a:lnTo>
                    <a:lnTo>
                      <a:pt x="98" y="65"/>
                    </a:lnTo>
                    <a:lnTo>
                      <a:pt x="96" y="61"/>
                    </a:lnTo>
                    <a:lnTo>
                      <a:pt x="102" y="53"/>
                    </a:lnTo>
                    <a:lnTo>
                      <a:pt x="92" y="44"/>
                    </a:lnTo>
                    <a:lnTo>
                      <a:pt x="79" y="38"/>
                    </a:lnTo>
                    <a:lnTo>
                      <a:pt x="77" y="30"/>
                    </a:lnTo>
                    <a:lnTo>
                      <a:pt x="64" y="15"/>
                    </a:lnTo>
                    <a:lnTo>
                      <a:pt x="62" y="9"/>
                    </a:lnTo>
                    <a:lnTo>
                      <a:pt x="54" y="7"/>
                    </a:lnTo>
                    <a:lnTo>
                      <a:pt x="48" y="5"/>
                    </a:lnTo>
                    <a:lnTo>
                      <a:pt x="39" y="2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66" name="Freeform 692">
                <a:extLst>
                  <a:ext uri="{FF2B5EF4-FFF2-40B4-BE49-F238E27FC236}">
                    <a16:creationId xmlns:a16="http://schemas.microsoft.com/office/drawing/2014/main" xmlns="" id="{226123BB-5400-4C4F-93CF-AC5C28FF6D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95950" y="4340225"/>
                <a:ext cx="22225" cy="28575"/>
              </a:xfrm>
              <a:custGeom>
                <a:avLst/>
                <a:gdLst>
                  <a:gd name="T0" fmla="*/ 12 w 14"/>
                  <a:gd name="T1" fmla="*/ 18 h 18"/>
                  <a:gd name="T2" fmla="*/ 14 w 14"/>
                  <a:gd name="T3" fmla="*/ 18 h 18"/>
                  <a:gd name="T4" fmla="*/ 10 w 14"/>
                  <a:gd name="T5" fmla="*/ 8 h 18"/>
                  <a:gd name="T6" fmla="*/ 0 w 14"/>
                  <a:gd name="T7" fmla="*/ 0 h 18"/>
                  <a:gd name="T8" fmla="*/ 6 w 14"/>
                  <a:gd name="T9" fmla="*/ 8 h 18"/>
                  <a:gd name="T10" fmla="*/ 4 w 14"/>
                  <a:gd name="T11" fmla="*/ 10 h 18"/>
                  <a:gd name="T12" fmla="*/ 12 w 14"/>
                  <a:gd name="T13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" h="18">
                    <a:moveTo>
                      <a:pt x="12" y="18"/>
                    </a:moveTo>
                    <a:lnTo>
                      <a:pt x="14" y="18"/>
                    </a:lnTo>
                    <a:lnTo>
                      <a:pt x="10" y="8"/>
                    </a:lnTo>
                    <a:lnTo>
                      <a:pt x="0" y="0"/>
                    </a:lnTo>
                    <a:lnTo>
                      <a:pt x="6" y="8"/>
                    </a:lnTo>
                    <a:lnTo>
                      <a:pt x="4" y="10"/>
                    </a:lnTo>
                    <a:lnTo>
                      <a:pt x="12" y="18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67" name="Freeform 693">
                <a:extLst>
                  <a:ext uri="{FF2B5EF4-FFF2-40B4-BE49-F238E27FC236}">
                    <a16:creationId xmlns:a16="http://schemas.microsoft.com/office/drawing/2014/main" xmlns="" id="{253A9124-7A9B-4351-A6BB-FFE7A42CAC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38825" y="4471988"/>
                <a:ext cx="33338" cy="7938"/>
              </a:xfrm>
              <a:custGeom>
                <a:avLst/>
                <a:gdLst>
                  <a:gd name="T0" fmla="*/ 12 w 21"/>
                  <a:gd name="T1" fmla="*/ 5 h 5"/>
                  <a:gd name="T2" fmla="*/ 21 w 21"/>
                  <a:gd name="T3" fmla="*/ 0 h 5"/>
                  <a:gd name="T4" fmla="*/ 0 w 21"/>
                  <a:gd name="T5" fmla="*/ 0 h 5"/>
                  <a:gd name="T6" fmla="*/ 12 w 21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" h="5">
                    <a:moveTo>
                      <a:pt x="12" y="5"/>
                    </a:moveTo>
                    <a:lnTo>
                      <a:pt x="21" y="0"/>
                    </a:lnTo>
                    <a:lnTo>
                      <a:pt x="0" y="0"/>
                    </a:lnTo>
                    <a:lnTo>
                      <a:pt x="12" y="5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68" name="Freeform 694">
                <a:extLst>
                  <a:ext uri="{FF2B5EF4-FFF2-40B4-BE49-F238E27FC236}">
                    <a16:creationId xmlns:a16="http://schemas.microsoft.com/office/drawing/2014/main" xmlns="" id="{6C8C511B-BDE2-4DF5-96F8-96E4CB66A7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38825" y="4459288"/>
                <a:ext cx="30163" cy="9525"/>
              </a:xfrm>
              <a:custGeom>
                <a:avLst/>
                <a:gdLst>
                  <a:gd name="T0" fmla="*/ 19 w 19"/>
                  <a:gd name="T1" fmla="*/ 2 h 6"/>
                  <a:gd name="T2" fmla="*/ 16 w 19"/>
                  <a:gd name="T3" fmla="*/ 0 h 6"/>
                  <a:gd name="T4" fmla="*/ 0 w 19"/>
                  <a:gd name="T5" fmla="*/ 0 h 6"/>
                  <a:gd name="T6" fmla="*/ 4 w 19"/>
                  <a:gd name="T7" fmla="*/ 4 h 6"/>
                  <a:gd name="T8" fmla="*/ 10 w 19"/>
                  <a:gd name="T9" fmla="*/ 6 h 6"/>
                  <a:gd name="T10" fmla="*/ 19 w 19"/>
                  <a:gd name="T11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6">
                    <a:moveTo>
                      <a:pt x="19" y="2"/>
                    </a:moveTo>
                    <a:lnTo>
                      <a:pt x="16" y="0"/>
                    </a:lnTo>
                    <a:lnTo>
                      <a:pt x="0" y="0"/>
                    </a:lnTo>
                    <a:lnTo>
                      <a:pt x="4" y="4"/>
                    </a:lnTo>
                    <a:lnTo>
                      <a:pt x="10" y="6"/>
                    </a:lnTo>
                    <a:lnTo>
                      <a:pt x="19" y="2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69" name="Freeform 695">
                <a:extLst>
                  <a:ext uri="{FF2B5EF4-FFF2-40B4-BE49-F238E27FC236}">
                    <a16:creationId xmlns:a16="http://schemas.microsoft.com/office/drawing/2014/main" xmlns="" id="{0ADA5CE9-CA62-408B-9329-8781A03375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18175" y="4376738"/>
                <a:ext cx="14288" cy="12700"/>
              </a:xfrm>
              <a:custGeom>
                <a:avLst/>
                <a:gdLst>
                  <a:gd name="T0" fmla="*/ 7 w 9"/>
                  <a:gd name="T1" fmla="*/ 2 h 8"/>
                  <a:gd name="T2" fmla="*/ 0 w 9"/>
                  <a:gd name="T3" fmla="*/ 0 h 8"/>
                  <a:gd name="T4" fmla="*/ 9 w 9"/>
                  <a:gd name="T5" fmla="*/ 8 h 8"/>
                  <a:gd name="T6" fmla="*/ 7 w 9"/>
                  <a:gd name="T7" fmla="*/ 2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8">
                    <a:moveTo>
                      <a:pt x="7" y="2"/>
                    </a:moveTo>
                    <a:lnTo>
                      <a:pt x="0" y="0"/>
                    </a:lnTo>
                    <a:lnTo>
                      <a:pt x="9" y="8"/>
                    </a:lnTo>
                    <a:lnTo>
                      <a:pt x="7" y="2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70" name="Freeform 696">
                <a:extLst>
                  <a:ext uri="{FF2B5EF4-FFF2-40B4-BE49-F238E27FC236}">
                    <a16:creationId xmlns:a16="http://schemas.microsoft.com/office/drawing/2014/main" xmlns="" id="{EBC3AE88-62CB-4153-85FA-152CDCDA74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51525" y="4486275"/>
                <a:ext cx="30163" cy="9525"/>
              </a:xfrm>
              <a:custGeom>
                <a:avLst/>
                <a:gdLst>
                  <a:gd name="T0" fmla="*/ 9 w 9"/>
                  <a:gd name="T1" fmla="*/ 3 h 3"/>
                  <a:gd name="T2" fmla="*/ 7 w 9"/>
                  <a:gd name="T3" fmla="*/ 0 h 3"/>
                  <a:gd name="T4" fmla="*/ 0 w 9"/>
                  <a:gd name="T5" fmla="*/ 1 h 3"/>
                  <a:gd name="T6" fmla="*/ 4 w 9"/>
                  <a:gd name="T7" fmla="*/ 2 h 3"/>
                  <a:gd name="T8" fmla="*/ 9 w 9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3">
                    <a:moveTo>
                      <a:pt x="9" y="3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0" y="0"/>
                      <a:pt x="0" y="1"/>
                    </a:cubicBezTo>
                    <a:cubicBezTo>
                      <a:pt x="4" y="2"/>
                      <a:pt x="4" y="2"/>
                      <a:pt x="4" y="2"/>
                    </a:cubicBezTo>
                    <a:lnTo>
                      <a:pt x="9" y="3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71" name="Freeform 697">
                <a:extLst>
                  <a:ext uri="{FF2B5EF4-FFF2-40B4-BE49-F238E27FC236}">
                    <a16:creationId xmlns:a16="http://schemas.microsoft.com/office/drawing/2014/main" xmlns="" id="{E8C3CC68-91E7-4EED-988E-54801987D8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45163" y="4376738"/>
                <a:ext cx="12700" cy="15875"/>
              </a:xfrm>
              <a:custGeom>
                <a:avLst/>
                <a:gdLst>
                  <a:gd name="T0" fmla="*/ 8 w 8"/>
                  <a:gd name="T1" fmla="*/ 8 h 10"/>
                  <a:gd name="T2" fmla="*/ 4 w 8"/>
                  <a:gd name="T3" fmla="*/ 0 h 10"/>
                  <a:gd name="T4" fmla="*/ 0 w 8"/>
                  <a:gd name="T5" fmla="*/ 0 h 10"/>
                  <a:gd name="T6" fmla="*/ 6 w 8"/>
                  <a:gd name="T7" fmla="*/ 10 h 10"/>
                  <a:gd name="T8" fmla="*/ 8 w 8"/>
                  <a:gd name="T9" fmla="*/ 8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10">
                    <a:moveTo>
                      <a:pt x="8" y="8"/>
                    </a:moveTo>
                    <a:lnTo>
                      <a:pt x="4" y="0"/>
                    </a:lnTo>
                    <a:lnTo>
                      <a:pt x="0" y="0"/>
                    </a:lnTo>
                    <a:lnTo>
                      <a:pt x="6" y="10"/>
                    </a:lnTo>
                    <a:lnTo>
                      <a:pt x="8" y="8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72" name="Freeform 698">
                <a:extLst>
                  <a:ext uri="{FF2B5EF4-FFF2-40B4-BE49-F238E27FC236}">
                    <a16:creationId xmlns:a16="http://schemas.microsoft.com/office/drawing/2014/main" xmlns="" id="{A92CCC03-67A2-400C-9C15-FB7DB7B665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02300" y="4313238"/>
                <a:ext cx="22225" cy="33338"/>
              </a:xfrm>
              <a:custGeom>
                <a:avLst/>
                <a:gdLst>
                  <a:gd name="T0" fmla="*/ 2 w 7"/>
                  <a:gd name="T1" fmla="*/ 0 h 10"/>
                  <a:gd name="T2" fmla="*/ 0 w 7"/>
                  <a:gd name="T3" fmla="*/ 2 h 10"/>
                  <a:gd name="T4" fmla="*/ 0 w 7"/>
                  <a:gd name="T5" fmla="*/ 7 h 10"/>
                  <a:gd name="T6" fmla="*/ 3 w 7"/>
                  <a:gd name="T7" fmla="*/ 8 h 10"/>
                  <a:gd name="T8" fmla="*/ 5 w 7"/>
                  <a:gd name="T9" fmla="*/ 10 h 10"/>
                  <a:gd name="T10" fmla="*/ 7 w 7"/>
                  <a:gd name="T11" fmla="*/ 9 h 10"/>
                  <a:gd name="T12" fmla="*/ 2 w 7"/>
                  <a:gd name="T13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" h="10">
                    <a:moveTo>
                      <a:pt x="2" y="0"/>
                    </a:moveTo>
                    <a:cubicBezTo>
                      <a:pt x="1" y="0"/>
                      <a:pt x="0" y="2"/>
                      <a:pt x="0" y="2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3" y="8"/>
                      <a:pt x="3" y="8"/>
                      <a:pt x="3" y="8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7" y="9"/>
                      <a:pt x="7" y="9"/>
                      <a:pt x="7" y="9"/>
                    </a:cubicBez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73" name="Freeform 699">
                <a:extLst>
                  <a:ext uri="{FF2B5EF4-FFF2-40B4-BE49-F238E27FC236}">
                    <a16:creationId xmlns:a16="http://schemas.microsoft.com/office/drawing/2014/main" xmlns="" id="{E0B4D642-0462-4302-AC5E-5D54E33162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48325" y="4219575"/>
                <a:ext cx="355600" cy="279400"/>
              </a:xfrm>
              <a:custGeom>
                <a:avLst/>
                <a:gdLst>
                  <a:gd name="T0" fmla="*/ 136 w 224"/>
                  <a:gd name="T1" fmla="*/ 136 h 176"/>
                  <a:gd name="T2" fmla="*/ 103 w 224"/>
                  <a:gd name="T3" fmla="*/ 103 h 176"/>
                  <a:gd name="T4" fmla="*/ 99 w 224"/>
                  <a:gd name="T5" fmla="*/ 92 h 176"/>
                  <a:gd name="T6" fmla="*/ 90 w 224"/>
                  <a:gd name="T7" fmla="*/ 76 h 176"/>
                  <a:gd name="T8" fmla="*/ 84 w 224"/>
                  <a:gd name="T9" fmla="*/ 69 h 176"/>
                  <a:gd name="T10" fmla="*/ 86 w 224"/>
                  <a:gd name="T11" fmla="*/ 57 h 176"/>
                  <a:gd name="T12" fmla="*/ 101 w 224"/>
                  <a:gd name="T13" fmla="*/ 59 h 176"/>
                  <a:gd name="T14" fmla="*/ 109 w 224"/>
                  <a:gd name="T15" fmla="*/ 65 h 176"/>
                  <a:gd name="T16" fmla="*/ 115 w 224"/>
                  <a:gd name="T17" fmla="*/ 57 h 176"/>
                  <a:gd name="T18" fmla="*/ 126 w 224"/>
                  <a:gd name="T19" fmla="*/ 52 h 176"/>
                  <a:gd name="T20" fmla="*/ 136 w 224"/>
                  <a:gd name="T21" fmla="*/ 55 h 176"/>
                  <a:gd name="T22" fmla="*/ 147 w 224"/>
                  <a:gd name="T23" fmla="*/ 63 h 176"/>
                  <a:gd name="T24" fmla="*/ 162 w 224"/>
                  <a:gd name="T25" fmla="*/ 61 h 176"/>
                  <a:gd name="T26" fmla="*/ 170 w 224"/>
                  <a:gd name="T27" fmla="*/ 61 h 176"/>
                  <a:gd name="T28" fmla="*/ 189 w 224"/>
                  <a:gd name="T29" fmla="*/ 63 h 176"/>
                  <a:gd name="T30" fmla="*/ 201 w 224"/>
                  <a:gd name="T31" fmla="*/ 69 h 176"/>
                  <a:gd name="T32" fmla="*/ 214 w 224"/>
                  <a:gd name="T33" fmla="*/ 71 h 176"/>
                  <a:gd name="T34" fmla="*/ 220 w 224"/>
                  <a:gd name="T35" fmla="*/ 61 h 176"/>
                  <a:gd name="T36" fmla="*/ 224 w 224"/>
                  <a:gd name="T37" fmla="*/ 59 h 176"/>
                  <a:gd name="T38" fmla="*/ 214 w 224"/>
                  <a:gd name="T39" fmla="*/ 52 h 176"/>
                  <a:gd name="T40" fmla="*/ 206 w 224"/>
                  <a:gd name="T41" fmla="*/ 29 h 176"/>
                  <a:gd name="T42" fmla="*/ 193 w 224"/>
                  <a:gd name="T43" fmla="*/ 36 h 176"/>
                  <a:gd name="T44" fmla="*/ 157 w 224"/>
                  <a:gd name="T45" fmla="*/ 27 h 176"/>
                  <a:gd name="T46" fmla="*/ 143 w 224"/>
                  <a:gd name="T47" fmla="*/ 19 h 176"/>
                  <a:gd name="T48" fmla="*/ 118 w 224"/>
                  <a:gd name="T49" fmla="*/ 0 h 176"/>
                  <a:gd name="T50" fmla="*/ 101 w 224"/>
                  <a:gd name="T51" fmla="*/ 2 h 176"/>
                  <a:gd name="T52" fmla="*/ 74 w 224"/>
                  <a:gd name="T53" fmla="*/ 25 h 176"/>
                  <a:gd name="T54" fmla="*/ 57 w 224"/>
                  <a:gd name="T55" fmla="*/ 46 h 176"/>
                  <a:gd name="T56" fmla="*/ 34 w 224"/>
                  <a:gd name="T57" fmla="*/ 40 h 176"/>
                  <a:gd name="T58" fmla="*/ 15 w 224"/>
                  <a:gd name="T59" fmla="*/ 50 h 176"/>
                  <a:gd name="T60" fmla="*/ 0 w 224"/>
                  <a:gd name="T61" fmla="*/ 52 h 176"/>
                  <a:gd name="T62" fmla="*/ 13 w 224"/>
                  <a:gd name="T63" fmla="*/ 78 h 176"/>
                  <a:gd name="T64" fmla="*/ 15 w 224"/>
                  <a:gd name="T65" fmla="*/ 84 h 176"/>
                  <a:gd name="T66" fmla="*/ 28 w 224"/>
                  <a:gd name="T67" fmla="*/ 59 h 176"/>
                  <a:gd name="T68" fmla="*/ 42 w 224"/>
                  <a:gd name="T69" fmla="*/ 50 h 176"/>
                  <a:gd name="T70" fmla="*/ 53 w 224"/>
                  <a:gd name="T71" fmla="*/ 65 h 176"/>
                  <a:gd name="T72" fmla="*/ 61 w 224"/>
                  <a:gd name="T73" fmla="*/ 90 h 176"/>
                  <a:gd name="T74" fmla="*/ 78 w 224"/>
                  <a:gd name="T75" fmla="*/ 101 h 176"/>
                  <a:gd name="T76" fmla="*/ 78 w 224"/>
                  <a:gd name="T77" fmla="*/ 107 h 176"/>
                  <a:gd name="T78" fmla="*/ 67 w 224"/>
                  <a:gd name="T79" fmla="*/ 115 h 176"/>
                  <a:gd name="T80" fmla="*/ 80 w 224"/>
                  <a:gd name="T81" fmla="*/ 122 h 176"/>
                  <a:gd name="T82" fmla="*/ 99 w 224"/>
                  <a:gd name="T83" fmla="*/ 134 h 176"/>
                  <a:gd name="T84" fmla="*/ 107 w 224"/>
                  <a:gd name="T85" fmla="*/ 147 h 176"/>
                  <a:gd name="T86" fmla="*/ 134 w 224"/>
                  <a:gd name="T87" fmla="*/ 147 h 176"/>
                  <a:gd name="T88" fmla="*/ 164 w 224"/>
                  <a:gd name="T89" fmla="*/ 172 h 176"/>
                  <a:gd name="T90" fmla="*/ 149 w 224"/>
                  <a:gd name="T91" fmla="*/ 168 h 176"/>
                  <a:gd name="T92" fmla="*/ 162 w 224"/>
                  <a:gd name="T93" fmla="*/ 176 h 176"/>
                  <a:gd name="T94" fmla="*/ 166 w 224"/>
                  <a:gd name="T95" fmla="*/ 168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24" h="176">
                    <a:moveTo>
                      <a:pt x="166" y="168"/>
                    </a:moveTo>
                    <a:lnTo>
                      <a:pt x="136" y="136"/>
                    </a:lnTo>
                    <a:lnTo>
                      <a:pt x="103" y="107"/>
                    </a:lnTo>
                    <a:lnTo>
                      <a:pt x="103" y="103"/>
                    </a:lnTo>
                    <a:lnTo>
                      <a:pt x="105" y="99"/>
                    </a:lnTo>
                    <a:lnTo>
                      <a:pt x="99" y="92"/>
                    </a:lnTo>
                    <a:lnTo>
                      <a:pt x="99" y="86"/>
                    </a:lnTo>
                    <a:lnTo>
                      <a:pt x="90" y="76"/>
                    </a:lnTo>
                    <a:lnTo>
                      <a:pt x="84" y="76"/>
                    </a:lnTo>
                    <a:lnTo>
                      <a:pt x="84" y="69"/>
                    </a:lnTo>
                    <a:lnTo>
                      <a:pt x="86" y="67"/>
                    </a:lnTo>
                    <a:lnTo>
                      <a:pt x="86" y="57"/>
                    </a:lnTo>
                    <a:lnTo>
                      <a:pt x="90" y="52"/>
                    </a:lnTo>
                    <a:lnTo>
                      <a:pt x="101" y="59"/>
                    </a:lnTo>
                    <a:lnTo>
                      <a:pt x="103" y="65"/>
                    </a:lnTo>
                    <a:lnTo>
                      <a:pt x="109" y="65"/>
                    </a:lnTo>
                    <a:lnTo>
                      <a:pt x="109" y="59"/>
                    </a:lnTo>
                    <a:lnTo>
                      <a:pt x="115" y="57"/>
                    </a:lnTo>
                    <a:lnTo>
                      <a:pt x="122" y="57"/>
                    </a:lnTo>
                    <a:lnTo>
                      <a:pt x="126" y="52"/>
                    </a:lnTo>
                    <a:lnTo>
                      <a:pt x="132" y="57"/>
                    </a:lnTo>
                    <a:lnTo>
                      <a:pt x="136" y="55"/>
                    </a:lnTo>
                    <a:lnTo>
                      <a:pt x="143" y="55"/>
                    </a:lnTo>
                    <a:lnTo>
                      <a:pt x="147" y="63"/>
                    </a:lnTo>
                    <a:lnTo>
                      <a:pt x="151" y="59"/>
                    </a:lnTo>
                    <a:lnTo>
                      <a:pt x="162" y="61"/>
                    </a:lnTo>
                    <a:lnTo>
                      <a:pt x="168" y="59"/>
                    </a:lnTo>
                    <a:lnTo>
                      <a:pt x="170" y="61"/>
                    </a:lnTo>
                    <a:lnTo>
                      <a:pt x="178" y="61"/>
                    </a:lnTo>
                    <a:lnTo>
                      <a:pt x="189" y="63"/>
                    </a:lnTo>
                    <a:lnTo>
                      <a:pt x="193" y="63"/>
                    </a:lnTo>
                    <a:lnTo>
                      <a:pt x="201" y="69"/>
                    </a:lnTo>
                    <a:lnTo>
                      <a:pt x="214" y="69"/>
                    </a:lnTo>
                    <a:lnTo>
                      <a:pt x="214" y="71"/>
                    </a:lnTo>
                    <a:lnTo>
                      <a:pt x="214" y="65"/>
                    </a:lnTo>
                    <a:lnTo>
                      <a:pt x="220" y="61"/>
                    </a:lnTo>
                    <a:lnTo>
                      <a:pt x="224" y="61"/>
                    </a:lnTo>
                    <a:lnTo>
                      <a:pt x="224" y="59"/>
                    </a:lnTo>
                    <a:lnTo>
                      <a:pt x="218" y="57"/>
                    </a:lnTo>
                    <a:lnTo>
                      <a:pt x="214" y="52"/>
                    </a:lnTo>
                    <a:lnTo>
                      <a:pt x="212" y="42"/>
                    </a:lnTo>
                    <a:lnTo>
                      <a:pt x="206" y="29"/>
                    </a:lnTo>
                    <a:lnTo>
                      <a:pt x="201" y="27"/>
                    </a:lnTo>
                    <a:lnTo>
                      <a:pt x="193" y="36"/>
                    </a:lnTo>
                    <a:lnTo>
                      <a:pt x="178" y="29"/>
                    </a:lnTo>
                    <a:lnTo>
                      <a:pt x="157" y="27"/>
                    </a:lnTo>
                    <a:lnTo>
                      <a:pt x="151" y="21"/>
                    </a:lnTo>
                    <a:lnTo>
                      <a:pt x="143" y="19"/>
                    </a:lnTo>
                    <a:lnTo>
                      <a:pt x="126" y="2"/>
                    </a:lnTo>
                    <a:lnTo>
                      <a:pt x="118" y="0"/>
                    </a:lnTo>
                    <a:lnTo>
                      <a:pt x="118" y="2"/>
                    </a:lnTo>
                    <a:lnTo>
                      <a:pt x="101" y="2"/>
                    </a:lnTo>
                    <a:lnTo>
                      <a:pt x="76" y="15"/>
                    </a:lnTo>
                    <a:lnTo>
                      <a:pt x="74" y="25"/>
                    </a:lnTo>
                    <a:lnTo>
                      <a:pt x="61" y="34"/>
                    </a:lnTo>
                    <a:lnTo>
                      <a:pt x="57" y="46"/>
                    </a:lnTo>
                    <a:lnTo>
                      <a:pt x="48" y="48"/>
                    </a:lnTo>
                    <a:lnTo>
                      <a:pt x="34" y="40"/>
                    </a:lnTo>
                    <a:lnTo>
                      <a:pt x="25" y="42"/>
                    </a:lnTo>
                    <a:lnTo>
                      <a:pt x="15" y="50"/>
                    </a:lnTo>
                    <a:lnTo>
                      <a:pt x="0" y="50"/>
                    </a:lnTo>
                    <a:lnTo>
                      <a:pt x="0" y="52"/>
                    </a:lnTo>
                    <a:lnTo>
                      <a:pt x="2" y="69"/>
                    </a:lnTo>
                    <a:lnTo>
                      <a:pt x="13" y="78"/>
                    </a:lnTo>
                    <a:lnTo>
                      <a:pt x="11" y="80"/>
                    </a:lnTo>
                    <a:lnTo>
                      <a:pt x="15" y="84"/>
                    </a:lnTo>
                    <a:lnTo>
                      <a:pt x="25" y="67"/>
                    </a:lnTo>
                    <a:lnTo>
                      <a:pt x="28" y="59"/>
                    </a:lnTo>
                    <a:lnTo>
                      <a:pt x="34" y="50"/>
                    </a:lnTo>
                    <a:lnTo>
                      <a:pt x="42" y="50"/>
                    </a:lnTo>
                    <a:lnTo>
                      <a:pt x="44" y="59"/>
                    </a:lnTo>
                    <a:lnTo>
                      <a:pt x="53" y="65"/>
                    </a:lnTo>
                    <a:lnTo>
                      <a:pt x="55" y="78"/>
                    </a:lnTo>
                    <a:lnTo>
                      <a:pt x="61" y="90"/>
                    </a:lnTo>
                    <a:lnTo>
                      <a:pt x="74" y="101"/>
                    </a:lnTo>
                    <a:lnTo>
                      <a:pt x="78" y="101"/>
                    </a:lnTo>
                    <a:lnTo>
                      <a:pt x="84" y="109"/>
                    </a:lnTo>
                    <a:lnTo>
                      <a:pt x="78" y="107"/>
                    </a:lnTo>
                    <a:lnTo>
                      <a:pt x="72" y="109"/>
                    </a:lnTo>
                    <a:lnTo>
                      <a:pt x="67" y="115"/>
                    </a:lnTo>
                    <a:lnTo>
                      <a:pt x="72" y="122"/>
                    </a:lnTo>
                    <a:lnTo>
                      <a:pt x="80" y="122"/>
                    </a:lnTo>
                    <a:lnTo>
                      <a:pt x="90" y="130"/>
                    </a:lnTo>
                    <a:lnTo>
                      <a:pt x="99" y="134"/>
                    </a:lnTo>
                    <a:lnTo>
                      <a:pt x="101" y="141"/>
                    </a:lnTo>
                    <a:lnTo>
                      <a:pt x="107" y="147"/>
                    </a:lnTo>
                    <a:lnTo>
                      <a:pt x="115" y="145"/>
                    </a:lnTo>
                    <a:lnTo>
                      <a:pt x="134" y="147"/>
                    </a:lnTo>
                    <a:lnTo>
                      <a:pt x="143" y="151"/>
                    </a:lnTo>
                    <a:lnTo>
                      <a:pt x="164" y="172"/>
                    </a:lnTo>
                    <a:lnTo>
                      <a:pt x="157" y="172"/>
                    </a:lnTo>
                    <a:lnTo>
                      <a:pt x="149" y="168"/>
                    </a:lnTo>
                    <a:lnTo>
                      <a:pt x="153" y="174"/>
                    </a:lnTo>
                    <a:lnTo>
                      <a:pt x="162" y="176"/>
                    </a:lnTo>
                    <a:lnTo>
                      <a:pt x="162" y="176"/>
                    </a:lnTo>
                    <a:lnTo>
                      <a:pt x="166" y="168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74" name="Freeform 700">
                <a:extLst>
                  <a:ext uri="{FF2B5EF4-FFF2-40B4-BE49-F238E27FC236}">
                    <a16:creationId xmlns:a16="http://schemas.microsoft.com/office/drawing/2014/main" xmlns="" id="{34D1A33C-69F8-40D6-A113-F7503A4D1B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35638" y="4395788"/>
                <a:ext cx="15875" cy="23813"/>
              </a:xfrm>
              <a:custGeom>
                <a:avLst/>
                <a:gdLst>
                  <a:gd name="T0" fmla="*/ 10 w 10"/>
                  <a:gd name="T1" fmla="*/ 15 h 15"/>
                  <a:gd name="T2" fmla="*/ 8 w 10"/>
                  <a:gd name="T3" fmla="*/ 9 h 15"/>
                  <a:gd name="T4" fmla="*/ 0 w 10"/>
                  <a:gd name="T5" fmla="*/ 0 h 15"/>
                  <a:gd name="T6" fmla="*/ 10 w 10"/>
                  <a:gd name="T7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15">
                    <a:moveTo>
                      <a:pt x="10" y="15"/>
                    </a:moveTo>
                    <a:lnTo>
                      <a:pt x="8" y="9"/>
                    </a:lnTo>
                    <a:lnTo>
                      <a:pt x="0" y="0"/>
                    </a:lnTo>
                    <a:lnTo>
                      <a:pt x="10" y="15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75" name="Freeform 701">
                <a:extLst>
                  <a:ext uri="{FF2B5EF4-FFF2-40B4-BE49-F238E27FC236}">
                    <a16:creationId xmlns:a16="http://schemas.microsoft.com/office/drawing/2014/main" xmlns="" id="{AB639EA1-035D-497F-8F8A-1FB869BDE0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32463" y="4356100"/>
                <a:ext cx="12700" cy="12700"/>
              </a:xfrm>
              <a:custGeom>
                <a:avLst/>
                <a:gdLst>
                  <a:gd name="T0" fmla="*/ 0 w 8"/>
                  <a:gd name="T1" fmla="*/ 0 h 8"/>
                  <a:gd name="T2" fmla="*/ 0 w 8"/>
                  <a:gd name="T3" fmla="*/ 6 h 8"/>
                  <a:gd name="T4" fmla="*/ 8 w 8"/>
                  <a:gd name="T5" fmla="*/ 8 h 8"/>
                  <a:gd name="T6" fmla="*/ 0 w 8"/>
                  <a:gd name="T7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8">
                    <a:moveTo>
                      <a:pt x="0" y="0"/>
                    </a:moveTo>
                    <a:lnTo>
                      <a:pt x="0" y="6"/>
                    </a:lnTo>
                    <a:lnTo>
                      <a:pt x="8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77" name="Freeform 703">
                <a:extLst>
                  <a:ext uri="{FF2B5EF4-FFF2-40B4-BE49-F238E27FC236}">
                    <a16:creationId xmlns:a16="http://schemas.microsoft.com/office/drawing/2014/main" xmlns="" id="{1DDED4BB-9391-40E7-AFEE-27B729DB0A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41975" y="4179888"/>
                <a:ext cx="193675" cy="119063"/>
              </a:xfrm>
              <a:custGeom>
                <a:avLst/>
                <a:gdLst>
                  <a:gd name="T0" fmla="*/ 29 w 122"/>
                  <a:gd name="T1" fmla="*/ 67 h 75"/>
                  <a:gd name="T2" fmla="*/ 38 w 122"/>
                  <a:gd name="T3" fmla="*/ 65 h 75"/>
                  <a:gd name="T4" fmla="*/ 52 w 122"/>
                  <a:gd name="T5" fmla="*/ 73 h 75"/>
                  <a:gd name="T6" fmla="*/ 61 w 122"/>
                  <a:gd name="T7" fmla="*/ 71 h 75"/>
                  <a:gd name="T8" fmla="*/ 65 w 122"/>
                  <a:gd name="T9" fmla="*/ 59 h 75"/>
                  <a:gd name="T10" fmla="*/ 78 w 122"/>
                  <a:gd name="T11" fmla="*/ 50 h 75"/>
                  <a:gd name="T12" fmla="*/ 80 w 122"/>
                  <a:gd name="T13" fmla="*/ 40 h 75"/>
                  <a:gd name="T14" fmla="*/ 105 w 122"/>
                  <a:gd name="T15" fmla="*/ 27 h 75"/>
                  <a:gd name="T16" fmla="*/ 122 w 122"/>
                  <a:gd name="T17" fmla="*/ 27 h 75"/>
                  <a:gd name="T18" fmla="*/ 119 w 122"/>
                  <a:gd name="T19" fmla="*/ 12 h 75"/>
                  <a:gd name="T20" fmla="*/ 109 w 122"/>
                  <a:gd name="T21" fmla="*/ 0 h 75"/>
                  <a:gd name="T22" fmla="*/ 101 w 122"/>
                  <a:gd name="T23" fmla="*/ 4 h 75"/>
                  <a:gd name="T24" fmla="*/ 82 w 122"/>
                  <a:gd name="T25" fmla="*/ 12 h 75"/>
                  <a:gd name="T26" fmla="*/ 78 w 122"/>
                  <a:gd name="T27" fmla="*/ 12 h 75"/>
                  <a:gd name="T28" fmla="*/ 71 w 122"/>
                  <a:gd name="T29" fmla="*/ 15 h 75"/>
                  <a:gd name="T30" fmla="*/ 63 w 122"/>
                  <a:gd name="T31" fmla="*/ 19 h 75"/>
                  <a:gd name="T32" fmla="*/ 52 w 122"/>
                  <a:gd name="T33" fmla="*/ 19 h 75"/>
                  <a:gd name="T34" fmla="*/ 44 w 122"/>
                  <a:gd name="T35" fmla="*/ 21 h 75"/>
                  <a:gd name="T36" fmla="*/ 38 w 122"/>
                  <a:gd name="T37" fmla="*/ 15 h 75"/>
                  <a:gd name="T38" fmla="*/ 19 w 122"/>
                  <a:gd name="T39" fmla="*/ 15 h 75"/>
                  <a:gd name="T40" fmla="*/ 13 w 122"/>
                  <a:gd name="T41" fmla="*/ 15 h 75"/>
                  <a:gd name="T42" fmla="*/ 4 w 122"/>
                  <a:gd name="T43" fmla="*/ 29 h 75"/>
                  <a:gd name="T44" fmla="*/ 6 w 122"/>
                  <a:gd name="T45" fmla="*/ 36 h 75"/>
                  <a:gd name="T46" fmla="*/ 0 w 122"/>
                  <a:gd name="T47" fmla="*/ 44 h 75"/>
                  <a:gd name="T48" fmla="*/ 2 w 122"/>
                  <a:gd name="T49" fmla="*/ 57 h 75"/>
                  <a:gd name="T50" fmla="*/ 4 w 122"/>
                  <a:gd name="T51" fmla="*/ 59 h 75"/>
                  <a:gd name="T52" fmla="*/ 13 w 122"/>
                  <a:gd name="T53" fmla="*/ 61 h 75"/>
                  <a:gd name="T54" fmla="*/ 11 w 122"/>
                  <a:gd name="T55" fmla="*/ 67 h 75"/>
                  <a:gd name="T56" fmla="*/ 4 w 122"/>
                  <a:gd name="T57" fmla="*/ 69 h 75"/>
                  <a:gd name="T58" fmla="*/ 4 w 122"/>
                  <a:gd name="T59" fmla="*/ 75 h 75"/>
                  <a:gd name="T60" fmla="*/ 19 w 122"/>
                  <a:gd name="T61" fmla="*/ 75 h 75"/>
                  <a:gd name="T62" fmla="*/ 29 w 122"/>
                  <a:gd name="T63" fmla="*/ 67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22" h="75">
                    <a:moveTo>
                      <a:pt x="29" y="67"/>
                    </a:moveTo>
                    <a:lnTo>
                      <a:pt x="38" y="65"/>
                    </a:lnTo>
                    <a:lnTo>
                      <a:pt x="52" y="73"/>
                    </a:lnTo>
                    <a:lnTo>
                      <a:pt x="61" y="71"/>
                    </a:lnTo>
                    <a:lnTo>
                      <a:pt x="65" y="59"/>
                    </a:lnTo>
                    <a:lnTo>
                      <a:pt x="78" y="50"/>
                    </a:lnTo>
                    <a:lnTo>
                      <a:pt x="80" y="40"/>
                    </a:lnTo>
                    <a:lnTo>
                      <a:pt x="105" y="27"/>
                    </a:lnTo>
                    <a:lnTo>
                      <a:pt x="122" y="27"/>
                    </a:lnTo>
                    <a:lnTo>
                      <a:pt x="119" y="12"/>
                    </a:lnTo>
                    <a:lnTo>
                      <a:pt x="109" y="0"/>
                    </a:lnTo>
                    <a:lnTo>
                      <a:pt x="101" y="4"/>
                    </a:lnTo>
                    <a:lnTo>
                      <a:pt x="82" y="12"/>
                    </a:lnTo>
                    <a:lnTo>
                      <a:pt x="78" y="12"/>
                    </a:lnTo>
                    <a:lnTo>
                      <a:pt x="71" y="15"/>
                    </a:lnTo>
                    <a:lnTo>
                      <a:pt x="63" y="19"/>
                    </a:lnTo>
                    <a:lnTo>
                      <a:pt x="52" y="19"/>
                    </a:lnTo>
                    <a:lnTo>
                      <a:pt x="44" y="21"/>
                    </a:lnTo>
                    <a:lnTo>
                      <a:pt x="38" y="15"/>
                    </a:lnTo>
                    <a:lnTo>
                      <a:pt x="19" y="15"/>
                    </a:lnTo>
                    <a:lnTo>
                      <a:pt x="13" y="15"/>
                    </a:lnTo>
                    <a:lnTo>
                      <a:pt x="4" y="29"/>
                    </a:lnTo>
                    <a:lnTo>
                      <a:pt x="6" y="36"/>
                    </a:lnTo>
                    <a:lnTo>
                      <a:pt x="0" y="44"/>
                    </a:lnTo>
                    <a:lnTo>
                      <a:pt x="2" y="57"/>
                    </a:lnTo>
                    <a:lnTo>
                      <a:pt x="4" y="59"/>
                    </a:lnTo>
                    <a:lnTo>
                      <a:pt x="13" y="61"/>
                    </a:lnTo>
                    <a:lnTo>
                      <a:pt x="11" y="67"/>
                    </a:lnTo>
                    <a:lnTo>
                      <a:pt x="4" y="69"/>
                    </a:lnTo>
                    <a:lnTo>
                      <a:pt x="4" y="75"/>
                    </a:lnTo>
                    <a:lnTo>
                      <a:pt x="19" y="75"/>
                    </a:lnTo>
                    <a:lnTo>
                      <a:pt x="29" y="67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78" name="Freeform 704">
                <a:extLst>
                  <a:ext uri="{FF2B5EF4-FFF2-40B4-BE49-F238E27FC236}">
                    <a16:creationId xmlns:a16="http://schemas.microsoft.com/office/drawing/2014/main" xmlns="" id="{CEB9DD30-D8EA-489D-95BA-183080A62E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95913" y="3992563"/>
                <a:ext cx="455613" cy="220663"/>
              </a:xfrm>
              <a:custGeom>
                <a:avLst/>
                <a:gdLst>
                  <a:gd name="T0" fmla="*/ 268 w 287"/>
                  <a:gd name="T1" fmla="*/ 101 h 139"/>
                  <a:gd name="T2" fmla="*/ 272 w 287"/>
                  <a:gd name="T3" fmla="*/ 84 h 139"/>
                  <a:gd name="T4" fmla="*/ 268 w 287"/>
                  <a:gd name="T5" fmla="*/ 72 h 139"/>
                  <a:gd name="T6" fmla="*/ 287 w 287"/>
                  <a:gd name="T7" fmla="*/ 63 h 139"/>
                  <a:gd name="T8" fmla="*/ 285 w 287"/>
                  <a:gd name="T9" fmla="*/ 51 h 139"/>
                  <a:gd name="T10" fmla="*/ 283 w 287"/>
                  <a:gd name="T11" fmla="*/ 19 h 139"/>
                  <a:gd name="T12" fmla="*/ 260 w 287"/>
                  <a:gd name="T13" fmla="*/ 11 h 139"/>
                  <a:gd name="T14" fmla="*/ 237 w 287"/>
                  <a:gd name="T15" fmla="*/ 13 h 139"/>
                  <a:gd name="T16" fmla="*/ 212 w 287"/>
                  <a:gd name="T17" fmla="*/ 5 h 139"/>
                  <a:gd name="T18" fmla="*/ 201 w 287"/>
                  <a:gd name="T19" fmla="*/ 9 h 139"/>
                  <a:gd name="T20" fmla="*/ 195 w 287"/>
                  <a:gd name="T21" fmla="*/ 19 h 139"/>
                  <a:gd name="T22" fmla="*/ 180 w 287"/>
                  <a:gd name="T23" fmla="*/ 24 h 139"/>
                  <a:gd name="T24" fmla="*/ 153 w 287"/>
                  <a:gd name="T25" fmla="*/ 11 h 139"/>
                  <a:gd name="T26" fmla="*/ 153 w 287"/>
                  <a:gd name="T27" fmla="*/ 28 h 139"/>
                  <a:gd name="T28" fmla="*/ 143 w 287"/>
                  <a:gd name="T29" fmla="*/ 36 h 139"/>
                  <a:gd name="T30" fmla="*/ 122 w 287"/>
                  <a:gd name="T31" fmla="*/ 55 h 139"/>
                  <a:gd name="T32" fmla="*/ 132 w 287"/>
                  <a:gd name="T33" fmla="*/ 65 h 139"/>
                  <a:gd name="T34" fmla="*/ 128 w 287"/>
                  <a:gd name="T35" fmla="*/ 76 h 139"/>
                  <a:gd name="T36" fmla="*/ 109 w 287"/>
                  <a:gd name="T37" fmla="*/ 72 h 139"/>
                  <a:gd name="T38" fmla="*/ 94 w 287"/>
                  <a:gd name="T39" fmla="*/ 70 h 139"/>
                  <a:gd name="T40" fmla="*/ 73 w 287"/>
                  <a:gd name="T41" fmla="*/ 80 h 139"/>
                  <a:gd name="T42" fmla="*/ 61 w 287"/>
                  <a:gd name="T43" fmla="*/ 80 h 139"/>
                  <a:gd name="T44" fmla="*/ 42 w 287"/>
                  <a:gd name="T45" fmla="*/ 74 h 139"/>
                  <a:gd name="T46" fmla="*/ 32 w 287"/>
                  <a:gd name="T47" fmla="*/ 82 h 139"/>
                  <a:gd name="T48" fmla="*/ 19 w 287"/>
                  <a:gd name="T49" fmla="*/ 82 h 139"/>
                  <a:gd name="T50" fmla="*/ 6 w 287"/>
                  <a:gd name="T51" fmla="*/ 80 h 139"/>
                  <a:gd name="T52" fmla="*/ 0 w 287"/>
                  <a:gd name="T53" fmla="*/ 82 h 139"/>
                  <a:gd name="T54" fmla="*/ 4 w 287"/>
                  <a:gd name="T55" fmla="*/ 91 h 139"/>
                  <a:gd name="T56" fmla="*/ 8 w 287"/>
                  <a:gd name="T57" fmla="*/ 103 h 139"/>
                  <a:gd name="T58" fmla="*/ 21 w 287"/>
                  <a:gd name="T59" fmla="*/ 101 h 139"/>
                  <a:gd name="T60" fmla="*/ 36 w 287"/>
                  <a:gd name="T61" fmla="*/ 103 h 139"/>
                  <a:gd name="T62" fmla="*/ 46 w 287"/>
                  <a:gd name="T63" fmla="*/ 109 h 139"/>
                  <a:gd name="T64" fmla="*/ 59 w 287"/>
                  <a:gd name="T65" fmla="*/ 116 h 139"/>
                  <a:gd name="T66" fmla="*/ 90 w 287"/>
                  <a:gd name="T67" fmla="*/ 105 h 139"/>
                  <a:gd name="T68" fmla="*/ 103 w 287"/>
                  <a:gd name="T69" fmla="*/ 112 h 139"/>
                  <a:gd name="T70" fmla="*/ 149 w 287"/>
                  <a:gd name="T71" fmla="*/ 128 h 139"/>
                  <a:gd name="T72" fmla="*/ 168 w 287"/>
                  <a:gd name="T73" fmla="*/ 133 h 139"/>
                  <a:gd name="T74" fmla="*/ 174 w 287"/>
                  <a:gd name="T75" fmla="*/ 133 h 139"/>
                  <a:gd name="T76" fmla="*/ 199 w 287"/>
                  <a:gd name="T77" fmla="*/ 139 h 139"/>
                  <a:gd name="T78" fmla="*/ 218 w 287"/>
                  <a:gd name="T79" fmla="*/ 137 h 139"/>
                  <a:gd name="T80" fmla="*/ 233 w 287"/>
                  <a:gd name="T81" fmla="*/ 130 h 139"/>
                  <a:gd name="T82" fmla="*/ 256 w 287"/>
                  <a:gd name="T83" fmla="*/ 122 h 139"/>
                  <a:gd name="T84" fmla="*/ 266 w 287"/>
                  <a:gd name="T85" fmla="*/ 118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287" h="139">
                    <a:moveTo>
                      <a:pt x="272" y="109"/>
                    </a:moveTo>
                    <a:lnTo>
                      <a:pt x="268" y="101"/>
                    </a:lnTo>
                    <a:lnTo>
                      <a:pt x="270" y="93"/>
                    </a:lnTo>
                    <a:lnTo>
                      <a:pt x="272" y="84"/>
                    </a:lnTo>
                    <a:lnTo>
                      <a:pt x="266" y="76"/>
                    </a:lnTo>
                    <a:lnTo>
                      <a:pt x="268" y="72"/>
                    </a:lnTo>
                    <a:lnTo>
                      <a:pt x="285" y="72"/>
                    </a:lnTo>
                    <a:lnTo>
                      <a:pt x="287" y="63"/>
                    </a:lnTo>
                    <a:lnTo>
                      <a:pt x="285" y="55"/>
                    </a:lnTo>
                    <a:lnTo>
                      <a:pt x="285" y="51"/>
                    </a:lnTo>
                    <a:lnTo>
                      <a:pt x="283" y="32"/>
                    </a:lnTo>
                    <a:lnTo>
                      <a:pt x="283" y="19"/>
                    </a:lnTo>
                    <a:lnTo>
                      <a:pt x="268" y="15"/>
                    </a:lnTo>
                    <a:lnTo>
                      <a:pt x="260" y="11"/>
                    </a:lnTo>
                    <a:lnTo>
                      <a:pt x="249" y="13"/>
                    </a:lnTo>
                    <a:lnTo>
                      <a:pt x="237" y="13"/>
                    </a:lnTo>
                    <a:lnTo>
                      <a:pt x="226" y="5"/>
                    </a:lnTo>
                    <a:lnTo>
                      <a:pt x="212" y="5"/>
                    </a:lnTo>
                    <a:lnTo>
                      <a:pt x="203" y="0"/>
                    </a:lnTo>
                    <a:lnTo>
                      <a:pt x="201" y="9"/>
                    </a:lnTo>
                    <a:lnTo>
                      <a:pt x="197" y="13"/>
                    </a:lnTo>
                    <a:lnTo>
                      <a:pt x="195" y="19"/>
                    </a:lnTo>
                    <a:lnTo>
                      <a:pt x="184" y="19"/>
                    </a:lnTo>
                    <a:lnTo>
                      <a:pt x="180" y="24"/>
                    </a:lnTo>
                    <a:lnTo>
                      <a:pt x="159" y="13"/>
                    </a:lnTo>
                    <a:lnTo>
                      <a:pt x="153" y="11"/>
                    </a:lnTo>
                    <a:lnTo>
                      <a:pt x="153" y="19"/>
                    </a:lnTo>
                    <a:lnTo>
                      <a:pt x="153" y="28"/>
                    </a:lnTo>
                    <a:lnTo>
                      <a:pt x="147" y="28"/>
                    </a:lnTo>
                    <a:lnTo>
                      <a:pt x="143" y="36"/>
                    </a:lnTo>
                    <a:lnTo>
                      <a:pt x="132" y="40"/>
                    </a:lnTo>
                    <a:lnTo>
                      <a:pt x="122" y="55"/>
                    </a:lnTo>
                    <a:lnTo>
                      <a:pt x="122" y="59"/>
                    </a:lnTo>
                    <a:lnTo>
                      <a:pt x="132" y="65"/>
                    </a:lnTo>
                    <a:lnTo>
                      <a:pt x="132" y="72"/>
                    </a:lnTo>
                    <a:lnTo>
                      <a:pt x="128" y="76"/>
                    </a:lnTo>
                    <a:lnTo>
                      <a:pt x="120" y="70"/>
                    </a:lnTo>
                    <a:lnTo>
                      <a:pt x="109" y="72"/>
                    </a:lnTo>
                    <a:lnTo>
                      <a:pt x="101" y="70"/>
                    </a:lnTo>
                    <a:lnTo>
                      <a:pt x="94" y="70"/>
                    </a:lnTo>
                    <a:lnTo>
                      <a:pt x="80" y="80"/>
                    </a:lnTo>
                    <a:lnTo>
                      <a:pt x="73" y="80"/>
                    </a:lnTo>
                    <a:lnTo>
                      <a:pt x="67" y="78"/>
                    </a:lnTo>
                    <a:lnTo>
                      <a:pt x="61" y="80"/>
                    </a:lnTo>
                    <a:lnTo>
                      <a:pt x="55" y="76"/>
                    </a:lnTo>
                    <a:lnTo>
                      <a:pt x="42" y="74"/>
                    </a:lnTo>
                    <a:lnTo>
                      <a:pt x="32" y="76"/>
                    </a:lnTo>
                    <a:lnTo>
                      <a:pt x="32" y="82"/>
                    </a:lnTo>
                    <a:lnTo>
                      <a:pt x="29" y="84"/>
                    </a:lnTo>
                    <a:lnTo>
                      <a:pt x="19" y="82"/>
                    </a:lnTo>
                    <a:lnTo>
                      <a:pt x="15" y="76"/>
                    </a:lnTo>
                    <a:lnTo>
                      <a:pt x="6" y="80"/>
                    </a:lnTo>
                    <a:lnTo>
                      <a:pt x="2" y="82"/>
                    </a:lnTo>
                    <a:lnTo>
                      <a:pt x="0" y="82"/>
                    </a:lnTo>
                    <a:lnTo>
                      <a:pt x="4" y="84"/>
                    </a:lnTo>
                    <a:lnTo>
                      <a:pt x="4" y="91"/>
                    </a:lnTo>
                    <a:lnTo>
                      <a:pt x="8" y="95"/>
                    </a:lnTo>
                    <a:lnTo>
                      <a:pt x="8" y="103"/>
                    </a:lnTo>
                    <a:lnTo>
                      <a:pt x="15" y="103"/>
                    </a:lnTo>
                    <a:lnTo>
                      <a:pt x="21" y="101"/>
                    </a:lnTo>
                    <a:lnTo>
                      <a:pt x="29" y="109"/>
                    </a:lnTo>
                    <a:lnTo>
                      <a:pt x="36" y="103"/>
                    </a:lnTo>
                    <a:lnTo>
                      <a:pt x="42" y="103"/>
                    </a:lnTo>
                    <a:lnTo>
                      <a:pt x="46" y="109"/>
                    </a:lnTo>
                    <a:lnTo>
                      <a:pt x="46" y="109"/>
                    </a:lnTo>
                    <a:lnTo>
                      <a:pt x="59" y="116"/>
                    </a:lnTo>
                    <a:lnTo>
                      <a:pt x="82" y="103"/>
                    </a:lnTo>
                    <a:lnTo>
                      <a:pt x="90" y="105"/>
                    </a:lnTo>
                    <a:lnTo>
                      <a:pt x="105" y="103"/>
                    </a:lnTo>
                    <a:lnTo>
                      <a:pt x="103" y="112"/>
                    </a:lnTo>
                    <a:lnTo>
                      <a:pt x="124" y="124"/>
                    </a:lnTo>
                    <a:lnTo>
                      <a:pt x="149" y="128"/>
                    </a:lnTo>
                    <a:lnTo>
                      <a:pt x="161" y="128"/>
                    </a:lnTo>
                    <a:lnTo>
                      <a:pt x="168" y="133"/>
                    </a:lnTo>
                    <a:lnTo>
                      <a:pt x="168" y="133"/>
                    </a:lnTo>
                    <a:lnTo>
                      <a:pt x="174" y="133"/>
                    </a:lnTo>
                    <a:lnTo>
                      <a:pt x="193" y="133"/>
                    </a:lnTo>
                    <a:lnTo>
                      <a:pt x="199" y="139"/>
                    </a:lnTo>
                    <a:lnTo>
                      <a:pt x="207" y="137"/>
                    </a:lnTo>
                    <a:lnTo>
                      <a:pt x="218" y="137"/>
                    </a:lnTo>
                    <a:lnTo>
                      <a:pt x="226" y="133"/>
                    </a:lnTo>
                    <a:lnTo>
                      <a:pt x="233" y="130"/>
                    </a:lnTo>
                    <a:lnTo>
                      <a:pt x="237" y="130"/>
                    </a:lnTo>
                    <a:lnTo>
                      <a:pt x="256" y="122"/>
                    </a:lnTo>
                    <a:lnTo>
                      <a:pt x="264" y="118"/>
                    </a:lnTo>
                    <a:lnTo>
                      <a:pt x="266" y="118"/>
                    </a:lnTo>
                    <a:lnTo>
                      <a:pt x="272" y="109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79" name="Freeform 705">
                <a:extLst>
                  <a:ext uri="{FF2B5EF4-FFF2-40B4-BE49-F238E27FC236}">
                    <a16:creationId xmlns:a16="http://schemas.microsoft.com/office/drawing/2014/main" xmlns="" id="{6DF20054-C4CB-46BD-A42B-924D9181CB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51500" y="3467100"/>
                <a:ext cx="601663" cy="509588"/>
              </a:xfrm>
              <a:custGeom>
                <a:avLst/>
                <a:gdLst>
                  <a:gd name="T0" fmla="*/ 0 w 379"/>
                  <a:gd name="T1" fmla="*/ 115 h 321"/>
                  <a:gd name="T2" fmla="*/ 13 w 379"/>
                  <a:gd name="T3" fmla="*/ 134 h 321"/>
                  <a:gd name="T4" fmla="*/ 17 w 379"/>
                  <a:gd name="T5" fmla="*/ 149 h 321"/>
                  <a:gd name="T6" fmla="*/ 21 w 379"/>
                  <a:gd name="T7" fmla="*/ 166 h 321"/>
                  <a:gd name="T8" fmla="*/ 26 w 379"/>
                  <a:gd name="T9" fmla="*/ 189 h 321"/>
                  <a:gd name="T10" fmla="*/ 36 w 379"/>
                  <a:gd name="T11" fmla="*/ 199 h 321"/>
                  <a:gd name="T12" fmla="*/ 34 w 379"/>
                  <a:gd name="T13" fmla="*/ 224 h 321"/>
                  <a:gd name="T14" fmla="*/ 40 w 379"/>
                  <a:gd name="T15" fmla="*/ 227 h 321"/>
                  <a:gd name="T16" fmla="*/ 53 w 379"/>
                  <a:gd name="T17" fmla="*/ 227 h 321"/>
                  <a:gd name="T18" fmla="*/ 67 w 379"/>
                  <a:gd name="T19" fmla="*/ 233 h 321"/>
                  <a:gd name="T20" fmla="*/ 82 w 379"/>
                  <a:gd name="T21" fmla="*/ 239 h 321"/>
                  <a:gd name="T22" fmla="*/ 84 w 379"/>
                  <a:gd name="T23" fmla="*/ 254 h 321"/>
                  <a:gd name="T24" fmla="*/ 90 w 379"/>
                  <a:gd name="T25" fmla="*/ 260 h 321"/>
                  <a:gd name="T26" fmla="*/ 97 w 379"/>
                  <a:gd name="T27" fmla="*/ 271 h 321"/>
                  <a:gd name="T28" fmla="*/ 105 w 379"/>
                  <a:gd name="T29" fmla="*/ 266 h 321"/>
                  <a:gd name="T30" fmla="*/ 99 w 379"/>
                  <a:gd name="T31" fmla="*/ 252 h 321"/>
                  <a:gd name="T32" fmla="*/ 130 w 379"/>
                  <a:gd name="T33" fmla="*/ 260 h 321"/>
                  <a:gd name="T34" fmla="*/ 139 w 379"/>
                  <a:gd name="T35" fmla="*/ 275 h 321"/>
                  <a:gd name="T36" fmla="*/ 166 w 379"/>
                  <a:gd name="T37" fmla="*/ 275 h 321"/>
                  <a:gd name="T38" fmla="*/ 197 w 379"/>
                  <a:gd name="T39" fmla="*/ 306 h 321"/>
                  <a:gd name="T40" fmla="*/ 210 w 379"/>
                  <a:gd name="T41" fmla="*/ 302 h 321"/>
                  <a:gd name="T42" fmla="*/ 227 w 379"/>
                  <a:gd name="T43" fmla="*/ 310 h 321"/>
                  <a:gd name="T44" fmla="*/ 231 w 379"/>
                  <a:gd name="T45" fmla="*/ 321 h 321"/>
                  <a:gd name="T46" fmla="*/ 243 w 379"/>
                  <a:gd name="T47" fmla="*/ 315 h 321"/>
                  <a:gd name="T48" fmla="*/ 256 w 379"/>
                  <a:gd name="T49" fmla="*/ 313 h 321"/>
                  <a:gd name="T50" fmla="*/ 273 w 379"/>
                  <a:gd name="T51" fmla="*/ 317 h 321"/>
                  <a:gd name="T52" fmla="*/ 283 w 379"/>
                  <a:gd name="T53" fmla="*/ 310 h 321"/>
                  <a:gd name="T54" fmla="*/ 296 w 379"/>
                  <a:gd name="T55" fmla="*/ 310 h 321"/>
                  <a:gd name="T56" fmla="*/ 327 w 379"/>
                  <a:gd name="T57" fmla="*/ 321 h 321"/>
                  <a:gd name="T58" fmla="*/ 338 w 379"/>
                  <a:gd name="T59" fmla="*/ 308 h 321"/>
                  <a:gd name="T60" fmla="*/ 361 w 379"/>
                  <a:gd name="T61" fmla="*/ 271 h 321"/>
                  <a:gd name="T62" fmla="*/ 371 w 379"/>
                  <a:gd name="T63" fmla="*/ 250 h 321"/>
                  <a:gd name="T64" fmla="*/ 379 w 379"/>
                  <a:gd name="T65" fmla="*/ 237 h 321"/>
                  <a:gd name="T66" fmla="*/ 375 w 379"/>
                  <a:gd name="T67" fmla="*/ 227 h 321"/>
                  <a:gd name="T68" fmla="*/ 369 w 379"/>
                  <a:gd name="T69" fmla="*/ 216 h 321"/>
                  <a:gd name="T70" fmla="*/ 359 w 379"/>
                  <a:gd name="T71" fmla="*/ 197 h 321"/>
                  <a:gd name="T72" fmla="*/ 361 w 379"/>
                  <a:gd name="T73" fmla="*/ 172 h 321"/>
                  <a:gd name="T74" fmla="*/ 352 w 379"/>
                  <a:gd name="T75" fmla="*/ 155 h 321"/>
                  <a:gd name="T76" fmla="*/ 354 w 379"/>
                  <a:gd name="T77" fmla="*/ 132 h 321"/>
                  <a:gd name="T78" fmla="*/ 363 w 379"/>
                  <a:gd name="T79" fmla="*/ 103 h 321"/>
                  <a:gd name="T80" fmla="*/ 356 w 379"/>
                  <a:gd name="T81" fmla="*/ 90 h 321"/>
                  <a:gd name="T82" fmla="*/ 344 w 379"/>
                  <a:gd name="T83" fmla="*/ 61 h 321"/>
                  <a:gd name="T84" fmla="*/ 338 w 379"/>
                  <a:gd name="T85" fmla="*/ 40 h 321"/>
                  <a:gd name="T86" fmla="*/ 327 w 379"/>
                  <a:gd name="T87" fmla="*/ 25 h 321"/>
                  <a:gd name="T88" fmla="*/ 310 w 379"/>
                  <a:gd name="T89" fmla="*/ 17 h 321"/>
                  <a:gd name="T90" fmla="*/ 212 w 379"/>
                  <a:gd name="T91" fmla="*/ 19 h 321"/>
                  <a:gd name="T92" fmla="*/ 193 w 379"/>
                  <a:gd name="T93" fmla="*/ 34 h 321"/>
                  <a:gd name="T94" fmla="*/ 178 w 379"/>
                  <a:gd name="T95" fmla="*/ 34 h 321"/>
                  <a:gd name="T96" fmla="*/ 199 w 379"/>
                  <a:gd name="T97" fmla="*/ 15 h 321"/>
                  <a:gd name="T98" fmla="*/ 189 w 379"/>
                  <a:gd name="T99" fmla="*/ 25 h 321"/>
                  <a:gd name="T100" fmla="*/ 155 w 379"/>
                  <a:gd name="T101" fmla="*/ 27 h 321"/>
                  <a:gd name="T102" fmla="*/ 153 w 379"/>
                  <a:gd name="T103" fmla="*/ 11 h 321"/>
                  <a:gd name="T104" fmla="*/ 168 w 379"/>
                  <a:gd name="T105" fmla="*/ 15 h 321"/>
                  <a:gd name="T106" fmla="*/ 155 w 379"/>
                  <a:gd name="T107" fmla="*/ 6 h 321"/>
                  <a:gd name="T108" fmla="*/ 120 w 379"/>
                  <a:gd name="T109" fmla="*/ 8 h 321"/>
                  <a:gd name="T110" fmla="*/ 95 w 379"/>
                  <a:gd name="T111" fmla="*/ 13 h 321"/>
                  <a:gd name="T112" fmla="*/ 76 w 379"/>
                  <a:gd name="T113" fmla="*/ 23 h 321"/>
                  <a:gd name="T114" fmla="*/ 67 w 379"/>
                  <a:gd name="T115" fmla="*/ 38 h 321"/>
                  <a:gd name="T116" fmla="*/ 36 w 379"/>
                  <a:gd name="T117" fmla="*/ 50 h 321"/>
                  <a:gd name="T118" fmla="*/ 19 w 379"/>
                  <a:gd name="T119" fmla="*/ 61 h 321"/>
                  <a:gd name="T120" fmla="*/ 13 w 379"/>
                  <a:gd name="T121" fmla="*/ 71 h 321"/>
                  <a:gd name="T122" fmla="*/ 9 w 379"/>
                  <a:gd name="T123" fmla="*/ 76 h 321"/>
                  <a:gd name="T124" fmla="*/ 13 w 379"/>
                  <a:gd name="T125" fmla="*/ 10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379" h="321">
                    <a:moveTo>
                      <a:pt x="13" y="109"/>
                    </a:moveTo>
                    <a:lnTo>
                      <a:pt x="0" y="115"/>
                    </a:lnTo>
                    <a:lnTo>
                      <a:pt x="0" y="120"/>
                    </a:lnTo>
                    <a:lnTo>
                      <a:pt x="13" y="134"/>
                    </a:lnTo>
                    <a:lnTo>
                      <a:pt x="11" y="143"/>
                    </a:lnTo>
                    <a:lnTo>
                      <a:pt x="17" y="149"/>
                    </a:lnTo>
                    <a:lnTo>
                      <a:pt x="17" y="155"/>
                    </a:lnTo>
                    <a:lnTo>
                      <a:pt x="21" y="166"/>
                    </a:lnTo>
                    <a:lnTo>
                      <a:pt x="17" y="172"/>
                    </a:lnTo>
                    <a:lnTo>
                      <a:pt x="26" y="189"/>
                    </a:lnTo>
                    <a:lnTo>
                      <a:pt x="32" y="193"/>
                    </a:lnTo>
                    <a:lnTo>
                      <a:pt x="36" y="199"/>
                    </a:lnTo>
                    <a:lnTo>
                      <a:pt x="36" y="220"/>
                    </a:lnTo>
                    <a:lnTo>
                      <a:pt x="34" y="224"/>
                    </a:lnTo>
                    <a:lnTo>
                      <a:pt x="38" y="231"/>
                    </a:lnTo>
                    <a:lnTo>
                      <a:pt x="40" y="227"/>
                    </a:lnTo>
                    <a:lnTo>
                      <a:pt x="49" y="229"/>
                    </a:lnTo>
                    <a:lnTo>
                      <a:pt x="53" y="227"/>
                    </a:lnTo>
                    <a:lnTo>
                      <a:pt x="70" y="229"/>
                    </a:lnTo>
                    <a:lnTo>
                      <a:pt x="67" y="233"/>
                    </a:lnTo>
                    <a:lnTo>
                      <a:pt x="76" y="241"/>
                    </a:lnTo>
                    <a:lnTo>
                      <a:pt x="82" y="239"/>
                    </a:lnTo>
                    <a:lnTo>
                      <a:pt x="88" y="245"/>
                    </a:lnTo>
                    <a:lnTo>
                      <a:pt x="84" y="254"/>
                    </a:lnTo>
                    <a:lnTo>
                      <a:pt x="88" y="258"/>
                    </a:lnTo>
                    <a:lnTo>
                      <a:pt x="90" y="260"/>
                    </a:lnTo>
                    <a:lnTo>
                      <a:pt x="90" y="269"/>
                    </a:lnTo>
                    <a:lnTo>
                      <a:pt x="97" y="271"/>
                    </a:lnTo>
                    <a:lnTo>
                      <a:pt x="99" y="266"/>
                    </a:lnTo>
                    <a:lnTo>
                      <a:pt x="105" y="266"/>
                    </a:lnTo>
                    <a:lnTo>
                      <a:pt x="95" y="254"/>
                    </a:lnTo>
                    <a:lnTo>
                      <a:pt x="99" y="252"/>
                    </a:lnTo>
                    <a:lnTo>
                      <a:pt x="118" y="262"/>
                    </a:lnTo>
                    <a:lnTo>
                      <a:pt x="130" y="260"/>
                    </a:lnTo>
                    <a:lnTo>
                      <a:pt x="128" y="269"/>
                    </a:lnTo>
                    <a:lnTo>
                      <a:pt x="139" y="275"/>
                    </a:lnTo>
                    <a:lnTo>
                      <a:pt x="153" y="271"/>
                    </a:lnTo>
                    <a:lnTo>
                      <a:pt x="166" y="275"/>
                    </a:lnTo>
                    <a:lnTo>
                      <a:pt x="191" y="294"/>
                    </a:lnTo>
                    <a:lnTo>
                      <a:pt x="197" y="306"/>
                    </a:lnTo>
                    <a:lnTo>
                      <a:pt x="206" y="306"/>
                    </a:lnTo>
                    <a:lnTo>
                      <a:pt x="210" y="302"/>
                    </a:lnTo>
                    <a:lnTo>
                      <a:pt x="220" y="302"/>
                    </a:lnTo>
                    <a:lnTo>
                      <a:pt x="227" y="310"/>
                    </a:lnTo>
                    <a:lnTo>
                      <a:pt x="229" y="321"/>
                    </a:lnTo>
                    <a:lnTo>
                      <a:pt x="231" y="321"/>
                    </a:lnTo>
                    <a:lnTo>
                      <a:pt x="239" y="321"/>
                    </a:lnTo>
                    <a:lnTo>
                      <a:pt x="243" y="315"/>
                    </a:lnTo>
                    <a:lnTo>
                      <a:pt x="250" y="310"/>
                    </a:lnTo>
                    <a:lnTo>
                      <a:pt x="256" y="313"/>
                    </a:lnTo>
                    <a:lnTo>
                      <a:pt x="266" y="313"/>
                    </a:lnTo>
                    <a:lnTo>
                      <a:pt x="273" y="317"/>
                    </a:lnTo>
                    <a:lnTo>
                      <a:pt x="277" y="310"/>
                    </a:lnTo>
                    <a:lnTo>
                      <a:pt x="283" y="310"/>
                    </a:lnTo>
                    <a:lnTo>
                      <a:pt x="289" y="313"/>
                    </a:lnTo>
                    <a:lnTo>
                      <a:pt x="296" y="310"/>
                    </a:lnTo>
                    <a:lnTo>
                      <a:pt x="310" y="310"/>
                    </a:lnTo>
                    <a:lnTo>
                      <a:pt x="327" y="321"/>
                    </a:lnTo>
                    <a:lnTo>
                      <a:pt x="338" y="321"/>
                    </a:lnTo>
                    <a:lnTo>
                      <a:pt x="338" y="308"/>
                    </a:lnTo>
                    <a:lnTo>
                      <a:pt x="336" y="298"/>
                    </a:lnTo>
                    <a:lnTo>
                      <a:pt x="361" y="271"/>
                    </a:lnTo>
                    <a:lnTo>
                      <a:pt x="365" y="258"/>
                    </a:lnTo>
                    <a:lnTo>
                      <a:pt x="371" y="250"/>
                    </a:lnTo>
                    <a:lnTo>
                      <a:pt x="377" y="250"/>
                    </a:lnTo>
                    <a:lnTo>
                      <a:pt x="379" y="237"/>
                    </a:lnTo>
                    <a:lnTo>
                      <a:pt x="377" y="233"/>
                    </a:lnTo>
                    <a:lnTo>
                      <a:pt x="375" y="227"/>
                    </a:lnTo>
                    <a:lnTo>
                      <a:pt x="379" y="222"/>
                    </a:lnTo>
                    <a:lnTo>
                      <a:pt x="369" y="216"/>
                    </a:lnTo>
                    <a:lnTo>
                      <a:pt x="365" y="204"/>
                    </a:lnTo>
                    <a:lnTo>
                      <a:pt x="359" y="197"/>
                    </a:lnTo>
                    <a:lnTo>
                      <a:pt x="359" y="178"/>
                    </a:lnTo>
                    <a:lnTo>
                      <a:pt x="361" y="172"/>
                    </a:lnTo>
                    <a:lnTo>
                      <a:pt x="361" y="168"/>
                    </a:lnTo>
                    <a:lnTo>
                      <a:pt x="352" y="155"/>
                    </a:lnTo>
                    <a:lnTo>
                      <a:pt x="348" y="143"/>
                    </a:lnTo>
                    <a:lnTo>
                      <a:pt x="354" y="132"/>
                    </a:lnTo>
                    <a:lnTo>
                      <a:pt x="363" y="130"/>
                    </a:lnTo>
                    <a:lnTo>
                      <a:pt x="363" y="103"/>
                    </a:lnTo>
                    <a:lnTo>
                      <a:pt x="359" y="99"/>
                    </a:lnTo>
                    <a:lnTo>
                      <a:pt x="356" y="90"/>
                    </a:lnTo>
                    <a:lnTo>
                      <a:pt x="350" y="80"/>
                    </a:lnTo>
                    <a:lnTo>
                      <a:pt x="344" y="61"/>
                    </a:lnTo>
                    <a:lnTo>
                      <a:pt x="338" y="50"/>
                    </a:lnTo>
                    <a:lnTo>
                      <a:pt x="338" y="40"/>
                    </a:lnTo>
                    <a:lnTo>
                      <a:pt x="333" y="25"/>
                    </a:lnTo>
                    <a:lnTo>
                      <a:pt x="327" y="25"/>
                    </a:lnTo>
                    <a:lnTo>
                      <a:pt x="319" y="17"/>
                    </a:lnTo>
                    <a:lnTo>
                      <a:pt x="310" y="17"/>
                    </a:lnTo>
                    <a:lnTo>
                      <a:pt x="264" y="23"/>
                    </a:lnTo>
                    <a:lnTo>
                      <a:pt x="212" y="19"/>
                    </a:lnTo>
                    <a:lnTo>
                      <a:pt x="206" y="21"/>
                    </a:lnTo>
                    <a:lnTo>
                      <a:pt x="193" y="34"/>
                    </a:lnTo>
                    <a:lnTo>
                      <a:pt x="181" y="36"/>
                    </a:lnTo>
                    <a:lnTo>
                      <a:pt x="178" y="34"/>
                    </a:lnTo>
                    <a:lnTo>
                      <a:pt x="189" y="27"/>
                    </a:lnTo>
                    <a:lnTo>
                      <a:pt x="199" y="15"/>
                    </a:lnTo>
                    <a:lnTo>
                      <a:pt x="197" y="17"/>
                    </a:lnTo>
                    <a:lnTo>
                      <a:pt x="189" y="25"/>
                    </a:lnTo>
                    <a:lnTo>
                      <a:pt x="172" y="32"/>
                    </a:lnTo>
                    <a:lnTo>
                      <a:pt x="155" y="27"/>
                    </a:lnTo>
                    <a:lnTo>
                      <a:pt x="151" y="17"/>
                    </a:lnTo>
                    <a:lnTo>
                      <a:pt x="153" y="11"/>
                    </a:lnTo>
                    <a:lnTo>
                      <a:pt x="164" y="13"/>
                    </a:lnTo>
                    <a:lnTo>
                      <a:pt x="168" y="15"/>
                    </a:lnTo>
                    <a:lnTo>
                      <a:pt x="168" y="13"/>
                    </a:lnTo>
                    <a:lnTo>
                      <a:pt x="155" y="6"/>
                    </a:lnTo>
                    <a:lnTo>
                      <a:pt x="134" y="0"/>
                    </a:lnTo>
                    <a:lnTo>
                      <a:pt x="120" y="8"/>
                    </a:lnTo>
                    <a:lnTo>
                      <a:pt x="107" y="8"/>
                    </a:lnTo>
                    <a:lnTo>
                      <a:pt x="95" y="13"/>
                    </a:lnTo>
                    <a:lnTo>
                      <a:pt x="88" y="23"/>
                    </a:lnTo>
                    <a:lnTo>
                      <a:pt x="76" y="23"/>
                    </a:lnTo>
                    <a:lnTo>
                      <a:pt x="67" y="32"/>
                    </a:lnTo>
                    <a:lnTo>
                      <a:pt x="67" y="38"/>
                    </a:lnTo>
                    <a:lnTo>
                      <a:pt x="55" y="40"/>
                    </a:lnTo>
                    <a:lnTo>
                      <a:pt x="36" y="50"/>
                    </a:lnTo>
                    <a:lnTo>
                      <a:pt x="23" y="50"/>
                    </a:lnTo>
                    <a:lnTo>
                      <a:pt x="19" y="61"/>
                    </a:lnTo>
                    <a:lnTo>
                      <a:pt x="15" y="71"/>
                    </a:lnTo>
                    <a:lnTo>
                      <a:pt x="13" y="71"/>
                    </a:lnTo>
                    <a:lnTo>
                      <a:pt x="13" y="76"/>
                    </a:lnTo>
                    <a:lnTo>
                      <a:pt x="9" y="76"/>
                    </a:lnTo>
                    <a:lnTo>
                      <a:pt x="13" y="94"/>
                    </a:lnTo>
                    <a:lnTo>
                      <a:pt x="13" y="109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80" name="Freeform 706">
                <a:extLst>
                  <a:ext uri="{FF2B5EF4-FFF2-40B4-BE49-F238E27FC236}">
                    <a16:creationId xmlns:a16="http://schemas.microsoft.com/office/drawing/2014/main" xmlns="" id="{688F80C7-6AF5-46E5-80E3-6A38B79F5B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32438" y="3822700"/>
                <a:ext cx="482600" cy="207963"/>
              </a:xfrm>
              <a:custGeom>
                <a:avLst/>
                <a:gdLst>
                  <a:gd name="T0" fmla="*/ 98 w 304"/>
                  <a:gd name="T1" fmla="*/ 126 h 131"/>
                  <a:gd name="T2" fmla="*/ 111 w 304"/>
                  <a:gd name="T3" fmla="*/ 120 h 131"/>
                  <a:gd name="T4" fmla="*/ 117 w 304"/>
                  <a:gd name="T5" fmla="*/ 107 h 131"/>
                  <a:gd name="T6" fmla="*/ 140 w 304"/>
                  <a:gd name="T7" fmla="*/ 112 h 131"/>
                  <a:gd name="T8" fmla="*/ 163 w 304"/>
                  <a:gd name="T9" fmla="*/ 120 h 131"/>
                  <a:gd name="T10" fmla="*/ 182 w 304"/>
                  <a:gd name="T11" fmla="*/ 122 h 131"/>
                  <a:gd name="T12" fmla="*/ 199 w 304"/>
                  <a:gd name="T13" fmla="*/ 126 h 131"/>
                  <a:gd name="T14" fmla="*/ 218 w 304"/>
                  <a:gd name="T15" fmla="*/ 120 h 131"/>
                  <a:gd name="T16" fmla="*/ 239 w 304"/>
                  <a:gd name="T17" fmla="*/ 118 h 131"/>
                  <a:gd name="T18" fmla="*/ 266 w 304"/>
                  <a:gd name="T19" fmla="*/ 103 h 131"/>
                  <a:gd name="T20" fmla="*/ 285 w 304"/>
                  <a:gd name="T21" fmla="*/ 95 h 131"/>
                  <a:gd name="T22" fmla="*/ 302 w 304"/>
                  <a:gd name="T23" fmla="*/ 86 h 131"/>
                  <a:gd name="T24" fmla="*/ 285 w 304"/>
                  <a:gd name="T25" fmla="*/ 78 h 131"/>
                  <a:gd name="T26" fmla="*/ 272 w 304"/>
                  <a:gd name="T27" fmla="*/ 82 h 131"/>
                  <a:gd name="T28" fmla="*/ 241 w 304"/>
                  <a:gd name="T29" fmla="*/ 51 h 131"/>
                  <a:gd name="T30" fmla="*/ 214 w 304"/>
                  <a:gd name="T31" fmla="*/ 51 h 131"/>
                  <a:gd name="T32" fmla="*/ 205 w 304"/>
                  <a:gd name="T33" fmla="*/ 36 h 131"/>
                  <a:gd name="T34" fmla="*/ 174 w 304"/>
                  <a:gd name="T35" fmla="*/ 28 h 131"/>
                  <a:gd name="T36" fmla="*/ 180 w 304"/>
                  <a:gd name="T37" fmla="*/ 42 h 131"/>
                  <a:gd name="T38" fmla="*/ 172 w 304"/>
                  <a:gd name="T39" fmla="*/ 47 h 131"/>
                  <a:gd name="T40" fmla="*/ 165 w 304"/>
                  <a:gd name="T41" fmla="*/ 36 h 131"/>
                  <a:gd name="T42" fmla="*/ 159 w 304"/>
                  <a:gd name="T43" fmla="*/ 30 h 131"/>
                  <a:gd name="T44" fmla="*/ 157 w 304"/>
                  <a:gd name="T45" fmla="*/ 15 h 131"/>
                  <a:gd name="T46" fmla="*/ 142 w 304"/>
                  <a:gd name="T47" fmla="*/ 9 h 131"/>
                  <a:gd name="T48" fmla="*/ 128 w 304"/>
                  <a:gd name="T49" fmla="*/ 3 h 131"/>
                  <a:gd name="T50" fmla="*/ 115 w 304"/>
                  <a:gd name="T51" fmla="*/ 3 h 131"/>
                  <a:gd name="T52" fmla="*/ 109 w 304"/>
                  <a:gd name="T53" fmla="*/ 0 h 131"/>
                  <a:gd name="T54" fmla="*/ 103 w 304"/>
                  <a:gd name="T55" fmla="*/ 0 h 131"/>
                  <a:gd name="T56" fmla="*/ 84 w 304"/>
                  <a:gd name="T57" fmla="*/ 0 h 131"/>
                  <a:gd name="T58" fmla="*/ 77 w 304"/>
                  <a:gd name="T59" fmla="*/ 11 h 131"/>
                  <a:gd name="T60" fmla="*/ 57 w 304"/>
                  <a:gd name="T61" fmla="*/ 11 h 131"/>
                  <a:gd name="T62" fmla="*/ 44 w 304"/>
                  <a:gd name="T63" fmla="*/ 17 h 131"/>
                  <a:gd name="T64" fmla="*/ 29 w 304"/>
                  <a:gd name="T65" fmla="*/ 28 h 131"/>
                  <a:gd name="T66" fmla="*/ 6 w 304"/>
                  <a:gd name="T67" fmla="*/ 38 h 131"/>
                  <a:gd name="T68" fmla="*/ 0 w 304"/>
                  <a:gd name="T69" fmla="*/ 36 h 131"/>
                  <a:gd name="T70" fmla="*/ 10 w 304"/>
                  <a:gd name="T71" fmla="*/ 51 h 131"/>
                  <a:gd name="T72" fmla="*/ 19 w 304"/>
                  <a:gd name="T73" fmla="*/ 74 h 131"/>
                  <a:gd name="T74" fmla="*/ 29 w 304"/>
                  <a:gd name="T75" fmla="*/ 84 h 131"/>
                  <a:gd name="T76" fmla="*/ 52 w 304"/>
                  <a:gd name="T77" fmla="*/ 99 h 131"/>
                  <a:gd name="T78" fmla="*/ 67 w 304"/>
                  <a:gd name="T79" fmla="*/ 118 h 131"/>
                  <a:gd name="T80" fmla="*/ 94 w 304"/>
                  <a:gd name="T81" fmla="*/ 131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04" h="131">
                    <a:moveTo>
                      <a:pt x="94" y="131"/>
                    </a:moveTo>
                    <a:lnTo>
                      <a:pt x="98" y="126"/>
                    </a:lnTo>
                    <a:lnTo>
                      <a:pt x="109" y="126"/>
                    </a:lnTo>
                    <a:lnTo>
                      <a:pt x="111" y="120"/>
                    </a:lnTo>
                    <a:lnTo>
                      <a:pt x="115" y="116"/>
                    </a:lnTo>
                    <a:lnTo>
                      <a:pt x="117" y="107"/>
                    </a:lnTo>
                    <a:lnTo>
                      <a:pt x="126" y="112"/>
                    </a:lnTo>
                    <a:lnTo>
                      <a:pt x="140" y="112"/>
                    </a:lnTo>
                    <a:lnTo>
                      <a:pt x="151" y="120"/>
                    </a:lnTo>
                    <a:lnTo>
                      <a:pt x="163" y="120"/>
                    </a:lnTo>
                    <a:lnTo>
                      <a:pt x="174" y="118"/>
                    </a:lnTo>
                    <a:lnTo>
                      <a:pt x="182" y="122"/>
                    </a:lnTo>
                    <a:lnTo>
                      <a:pt x="197" y="126"/>
                    </a:lnTo>
                    <a:lnTo>
                      <a:pt x="199" y="126"/>
                    </a:lnTo>
                    <a:lnTo>
                      <a:pt x="209" y="120"/>
                    </a:lnTo>
                    <a:lnTo>
                      <a:pt x="218" y="120"/>
                    </a:lnTo>
                    <a:lnTo>
                      <a:pt x="222" y="124"/>
                    </a:lnTo>
                    <a:lnTo>
                      <a:pt x="239" y="118"/>
                    </a:lnTo>
                    <a:lnTo>
                      <a:pt x="253" y="116"/>
                    </a:lnTo>
                    <a:lnTo>
                      <a:pt x="266" y="103"/>
                    </a:lnTo>
                    <a:lnTo>
                      <a:pt x="276" y="103"/>
                    </a:lnTo>
                    <a:lnTo>
                      <a:pt x="285" y="95"/>
                    </a:lnTo>
                    <a:lnTo>
                      <a:pt x="304" y="97"/>
                    </a:lnTo>
                    <a:lnTo>
                      <a:pt x="302" y="86"/>
                    </a:lnTo>
                    <a:lnTo>
                      <a:pt x="295" y="78"/>
                    </a:lnTo>
                    <a:lnTo>
                      <a:pt x="285" y="78"/>
                    </a:lnTo>
                    <a:lnTo>
                      <a:pt x="281" y="82"/>
                    </a:lnTo>
                    <a:lnTo>
                      <a:pt x="272" y="82"/>
                    </a:lnTo>
                    <a:lnTo>
                      <a:pt x="266" y="70"/>
                    </a:lnTo>
                    <a:lnTo>
                      <a:pt x="241" y="51"/>
                    </a:lnTo>
                    <a:lnTo>
                      <a:pt x="228" y="47"/>
                    </a:lnTo>
                    <a:lnTo>
                      <a:pt x="214" y="51"/>
                    </a:lnTo>
                    <a:lnTo>
                      <a:pt x="203" y="45"/>
                    </a:lnTo>
                    <a:lnTo>
                      <a:pt x="205" y="36"/>
                    </a:lnTo>
                    <a:lnTo>
                      <a:pt x="193" y="38"/>
                    </a:lnTo>
                    <a:lnTo>
                      <a:pt x="174" y="28"/>
                    </a:lnTo>
                    <a:lnTo>
                      <a:pt x="170" y="30"/>
                    </a:lnTo>
                    <a:lnTo>
                      <a:pt x="180" y="42"/>
                    </a:lnTo>
                    <a:lnTo>
                      <a:pt x="174" y="42"/>
                    </a:lnTo>
                    <a:lnTo>
                      <a:pt x="172" y="47"/>
                    </a:lnTo>
                    <a:lnTo>
                      <a:pt x="165" y="45"/>
                    </a:lnTo>
                    <a:lnTo>
                      <a:pt x="165" y="36"/>
                    </a:lnTo>
                    <a:lnTo>
                      <a:pt x="163" y="34"/>
                    </a:lnTo>
                    <a:lnTo>
                      <a:pt x="159" y="30"/>
                    </a:lnTo>
                    <a:lnTo>
                      <a:pt x="163" y="21"/>
                    </a:lnTo>
                    <a:lnTo>
                      <a:pt x="157" y="15"/>
                    </a:lnTo>
                    <a:lnTo>
                      <a:pt x="151" y="17"/>
                    </a:lnTo>
                    <a:lnTo>
                      <a:pt x="142" y="9"/>
                    </a:lnTo>
                    <a:lnTo>
                      <a:pt x="145" y="5"/>
                    </a:lnTo>
                    <a:lnTo>
                      <a:pt x="128" y="3"/>
                    </a:lnTo>
                    <a:lnTo>
                      <a:pt x="124" y="5"/>
                    </a:lnTo>
                    <a:lnTo>
                      <a:pt x="115" y="3"/>
                    </a:lnTo>
                    <a:lnTo>
                      <a:pt x="113" y="7"/>
                    </a:lnTo>
                    <a:lnTo>
                      <a:pt x="109" y="0"/>
                    </a:lnTo>
                    <a:lnTo>
                      <a:pt x="107" y="3"/>
                    </a:lnTo>
                    <a:lnTo>
                      <a:pt x="103" y="0"/>
                    </a:lnTo>
                    <a:lnTo>
                      <a:pt x="96" y="3"/>
                    </a:lnTo>
                    <a:lnTo>
                      <a:pt x="84" y="0"/>
                    </a:lnTo>
                    <a:lnTo>
                      <a:pt x="84" y="7"/>
                    </a:lnTo>
                    <a:lnTo>
                      <a:pt x="77" y="11"/>
                    </a:lnTo>
                    <a:lnTo>
                      <a:pt x="71" y="11"/>
                    </a:lnTo>
                    <a:lnTo>
                      <a:pt x="57" y="11"/>
                    </a:lnTo>
                    <a:lnTo>
                      <a:pt x="52" y="17"/>
                    </a:lnTo>
                    <a:lnTo>
                      <a:pt x="44" y="17"/>
                    </a:lnTo>
                    <a:lnTo>
                      <a:pt x="36" y="28"/>
                    </a:lnTo>
                    <a:lnTo>
                      <a:pt x="29" y="28"/>
                    </a:lnTo>
                    <a:lnTo>
                      <a:pt x="15" y="40"/>
                    </a:lnTo>
                    <a:lnTo>
                      <a:pt x="6" y="38"/>
                    </a:lnTo>
                    <a:lnTo>
                      <a:pt x="4" y="34"/>
                    </a:lnTo>
                    <a:lnTo>
                      <a:pt x="0" y="36"/>
                    </a:lnTo>
                    <a:lnTo>
                      <a:pt x="0" y="42"/>
                    </a:lnTo>
                    <a:lnTo>
                      <a:pt x="10" y="51"/>
                    </a:lnTo>
                    <a:lnTo>
                      <a:pt x="19" y="63"/>
                    </a:lnTo>
                    <a:lnTo>
                      <a:pt x="19" y="74"/>
                    </a:lnTo>
                    <a:lnTo>
                      <a:pt x="21" y="80"/>
                    </a:lnTo>
                    <a:lnTo>
                      <a:pt x="29" y="84"/>
                    </a:lnTo>
                    <a:lnTo>
                      <a:pt x="44" y="93"/>
                    </a:lnTo>
                    <a:lnTo>
                      <a:pt x="52" y="99"/>
                    </a:lnTo>
                    <a:lnTo>
                      <a:pt x="67" y="118"/>
                    </a:lnTo>
                    <a:lnTo>
                      <a:pt x="67" y="118"/>
                    </a:lnTo>
                    <a:lnTo>
                      <a:pt x="73" y="120"/>
                    </a:lnTo>
                    <a:lnTo>
                      <a:pt x="94" y="131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81" name="Freeform 707">
                <a:extLst>
                  <a:ext uri="{FF2B5EF4-FFF2-40B4-BE49-F238E27FC236}">
                    <a16:creationId xmlns:a16="http://schemas.microsoft.com/office/drawing/2014/main" xmlns="" id="{92AE3022-2E7F-48F7-879E-2CA7ACEAB5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59375" y="3473450"/>
                <a:ext cx="549275" cy="652463"/>
              </a:xfrm>
              <a:custGeom>
                <a:avLst/>
                <a:gdLst>
                  <a:gd name="T0" fmla="*/ 51 w 346"/>
                  <a:gd name="T1" fmla="*/ 128 h 411"/>
                  <a:gd name="T2" fmla="*/ 34 w 346"/>
                  <a:gd name="T3" fmla="*/ 143 h 411"/>
                  <a:gd name="T4" fmla="*/ 44 w 346"/>
                  <a:gd name="T5" fmla="*/ 160 h 411"/>
                  <a:gd name="T6" fmla="*/ 28 w 346"/>
                  <a:gd name="T7" fmla="*/ 172 h 411"/>
                  <a:gd name="T8" fmla="*/ 9 w 346"/>
                  <a:gd name="T9" fmla="*/ 202 h 411"/>
                  <a:gd name="T10" fmla="*/ 0 w 346"/>
                  <a:gd name="T11" fmla="*/ 231 h 411"/>
                  <a:gd name="T12" fmla="*/ 7 w 346"/>
                  <a:gd name="T13" fmla="*/ 269 h 411"/>
                  <a:gd name="T14" fmla="*/ 26 w 346"/>
                  <a:gd name="T15" fmla="*/ 294 h 411"/>
                  <a:gd name="T16" fmla="*/ 34 w 346"/>
                  <a:gd name="T17" fmla="*/ 317 h 411"/>
                  <a:gd name="T18" fmla="*/ 59 w 346"/>
                  <a:gd name="T19" fmla="*/ 323 h 411"/>
                  <a:gd name="T20" fmla="*/ 93 w 346"/>
                  <a:gd name="T21" fmla="*/ 332 h 411"/>
                  <a:gd name="T22" fmla="*/ 74 w 346"/>
                  <a:gd name="T23" fmla="*/ 365 h 411"/>
                  <a:gd name="T24" fmla="*/ 80 w 346"/>
                  <a:gd name="T25" fmla="*/ 403 h 411"/>
                  <a:gd name="T26" fmla="*/ 105 w 346"/>
                  <a:gd name="T27" fmla="*/ 405 h 411"/>
                  <a:gd name="T28" fmla="*/ 118 w 346"/>
                  <a:gd name="T29" fmla="*/ 399 h 411"/>
                  <a:gd name="T30" fmla="*/ 145 w 346"/>
                  <a:gd name="T31" fmla="*/ 405 h 411"/>
                  <a:gd name="T32" fmla="*/ 164 w 346"/>
                  <a:gd name="T33" fmla="*/ 403 h 411"/>
                  <a:gd name="T34" fmla="*/ 181 w 346"/>
                  <a:gd name="T35" fmla="*/ 403 h 411"/>
                  <a:gd name="T36" fmla="*/ 216 w 346"/>
                  <a:gd name="T37" fmla="*/ 405 h 411"/>
                  <a:gd name="T38" fmla="*/ 250 w 346"/>
                  <a:gd name="T39" fmla="*/ 397 h 411"/>
                  <a:gd name="T40" fmla="*/ 281 w 346"/>
                  <a:gd name="T41" fmla="*/ 399 h 411"/>
                  <a:gd name="T42" fmla="*/ 281 w 346"/>
                  <a:gd name="T43" fmla="*/ 367 h 411"/>
                  <a:gd name="T44" fmla="*/ 302 w 346"/>
                  <a:gd name="T45" fmla="*/ 346 h 411"/>
                  <a:gd name="T46" fmla="*/ 279 w 346"/>
                  <a:gd name="T47" fmla="*/ 313 h 411"/>
                  <a:gd name="T48" fmla="*/ 254 w 346"/>
                  <a:gd name="T49" fmla="*/ 283 h 411"/>
                  <a:gd name="T50" fmla="*/ 239 w 346"/>
                  <a:gd name="T51" fmla="*/ 254 h 411"/>
                  <a:gd name="T52" fmla="*/ 271 w 346"/>
                  <a:gd name="T53" fmla="*/ 248 h 411"/>
                  <a:gd name="T54" fmla="*/ 306 w 346"/>
                  <a:gd name="T55" fmla="*/ 231 h 411"/>
                  <a:gd name="T56" fmla="*/ 331 w 346"/>
                  <a:gd name="T57" fmla="*/ 223 h 411"/>
                  <a:gd name="T58" fmla="*/ 346 w 346"/>
                  <a:gd name="T59" fmla="*/ 216 h 411"/>
                  <a:gd name="T60" fmla="*/ 327 w 346"/>
                  <a:gd name="T61" fmla="*/ 168 h 411"/>
                  <a:gd name="T62" fmla="*/ 321 w 346"/>
                  <a:gd name="T63" fmla="*/ 139 h 411"/>
                  <a:gd name="T64" fmla="*/ 323 w 346"/>
                  <a:gd name="T65" fmla="*/ 105 h 411"/>
                  <a:gd name="T66" fmla="*/ 306 w 346"/>
                  <a:gd name="T67" fmla="*/ 67 h 411"/>
                  <a:gd name="T68" fmla="*/ 289 w 346"/>
                  <a:gd name="T69" fmla="*/ 49 h 411"/>
                  <a:gd name="T70" fmla="*/ 260 w 346"/>
                  <a:gd name="T71" fmla="*/ 34 h 411"/>
                  <a:gd name="T72" fmla="*/ 235 w 346"/>
                  <a:gd name="T73" fmla="*/ 40 h 411"/>
                  <a:gd name="T74" fmla="*/ 254 w 346"/>
                  <a:gd name="T75" fmla="*/ 30 h 411"/>
                  <a:gd name="T76" fmla="*/ 231 w 346"/>
                  <a:gd name="T77" fmla="*/ 38 h 411"/>
                  <a:gd name="T78" fmla="*/ 208 w 346"/>
                  <a:gd name="T79" fmla="*/ 59 h 411"/>
                  <a:gd name="T80" fmla="*/ 185 w 346"/>
                  <a:gd name="T81" fmla="*/ 57 h 411"/>
                  <a:gd name="T82" fmla="*/ 191 w 346"/>
                  <a:gd name="T83" fmla="*/ 42 h 411"/>
                  <a:gd name="T84" fmla="*/ 181 w 346"/>
                  <a:gd name="T85" fmla="*/ 42 h 411"/>
                  <a:gd name="T86" fmla="*/ 160 w 346"/>
                  <a:gd name="T87" fmla="*/ 36 h 411"/>
                  <a:gd name="T88" fmla="*/ 143 w 346"/>
                  <a:gd name="T89" fmla="*/ 28 h 411"/>
                  <a:gd name="T90" fmla="*/ 134 w 346"/>
                  <a:gd name="T91" fmla="*/ 4 h 411"/>
                  <a:gd name="T92" fmla="*/ 97 w 346"/>
                  <a:gd name="T93" fmla="*/ 0 h 411"/>
                  <a:gd name="T94" fmla="*/ 107 w 346"/>
                  <a:gd name="T95" fmla="*/ 13 h 411"/>
                  <a:gd name="T96" fmla="*/ 101 w 346"/>
                  <a:gd name="T97" fmla="*/ 30 h 411"/>
                  <a:gd name="T98" fmla="*/ 116 w 346"/>
                  <a:gd name="T99" fmla="*/ 49 h 411"/>
                  <a:gd name="T100" fmla="*/ 126 w 346"/>
                  <a:gd name="T101" fmla="*/ 63 h 411"/>
                  <a:gd name="T102" fmla="*/ 124 w 346"/>
                  <a:gd name="T103" fmla="*/ 65 h 411"/>
                  <a:gd name="T104" fmla="*/ 97 w 346"/>
                  <a:gd name="T105" fmla="*/ 76 h 411"/>
                  <a:gd name="T106" fmla="*/ 95 w 346"/>
                  <a:gd name="T107" fmla="*/ 93 h 411"/>
                  <a:gd name="T108" fmla="*/ 84 w 346"/>
                  <a:gd name="T109" fmla="*/ 84 h 411"/>
                  <a:gd name="T110" fmla="*/ 78 w 346"/>
                  <a:gd name="T111" fmla="*/ 78 h 411"/>
                  <a:gd name="T112" fmla="*/ 42 w 346"/>
                  <a:gd name="T113" fmla="*/ 88 h 411"/>
                  <a:gd name="T114" fmla="*/ 57 w 346"/>
                  <a:gd name="T115" fmla="*/ 103 h 4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346" h="411">
                    <a:moveTo>
                      <a:pt x="55" y="109"/>
                    </a:moveTo>
                    <a:lnTo>
                      <a:pt x="55" y="114"/>
                    </a:lnTo>
                    <a:lnTo>
                      <a:pt x="51" y="120"/>
                    </a:lnTo>
                    <a:lnTo>
                      <a:pt x="51" y="128"/>
                    </a:lnTo>
                    <a:lnTo>
                      <a:pt x="44" y="132"/>
                    </a:lnTo>
                    <a:lnTo>
                      <a:pt x="36" y="130"/>
                    </a:lnTo>
                    <a:lnTo>
                      <a:pt x="34" y="137"/>
                    </a:lnTo>
                    <a:lnTo>
                      <a:pt x="34" y="143"/>
                    </a:lnTo>
                    <a:lnTo>
                      <a:pt x="44" y="143"/>
                    </a:lnTo>
                    <a:lnTo>
                      <a:pt x="49" y="147"/>
                    </a:lnTo>
                    <a:lnTo>
                      <a:pt x="46" y="151"/>
                    </a:lnTo>
                    <a:lnTo>
                      <a:pt x="44" y="160"/>
                    </a:lnTo>
                    <a:lnTo>
                      <a:pt x="40" y="164"/>
                    </a:lnTo>
                    <a:lnTo>
                      <a:pt x="44" y="172"/>
                    </a:lnTo>
                    <a:lnTo>
                      <a:pt x="38" y="174"/>
                    </a:lnTo>
                    <a:lnTo>
                      <a:pt x="28" y="172"/>
                    </a:lnTo>
                    <a:lnTo>
                      <a:pt x="17" y="176"/>
                    </a:lnTo>
                    <a:lnTo>
                      <a:pt x="11" y="185"/>
                    </a:lnTo>
                    <a:lnTo>
                      <a:pt x="7" y="191"/>
                    </a:lnTo>
                    <a:lnTo>
                      <a:pt x="9" y="202"/>
                    </a:lnTo>
                    <a:lnTo>
                      <a:pt x="7" y="216"/>
                    </a:lnTo>
                    <a:lnTo>
                      <a:pt x="3" y="225"/>
                    </a:lnTo>
                    <a:lnTo>
                      <a:pt x="5" y="225"/>
                    </a:lnTo>
                    <a:lnTo>
                      <a:pt x="0" y="231"/>
                    </a:lnTo>
                    <a:lnTo>
                      <a:pt x="7" y="244"/>
                    </a:lnTo>
                    <a:lnTo>
                      <a:pt x="7" y="250"/>
                    </a:lnTo>
                    <a:lnTo>
                      <a:pt x="13" y="256"/>
                    </a:lnTo>
                    <a:lnTo>
                      <a:pt x="7" y="269"/>
                    </a:lnTo>
                    <a:lnTo>
                      <a:pt x="11" y="269"/>
                    </a:lnTo>
                    <a:lnTo>
                      <a:pt x="19" y="281"/>
                    </a:lnTo>
                    <a:lnTo>
                      <a:pt x="21" y="290"/>
                    </a:lnTo>
                    <a:lnTo>
                      <a:pt x="26" y="294"/>
                    </a:lnTo>
                    <a:lnTo>
                      <a:pt x="26" y="306"/>
                    </a:lnTo>
                    <a:lnTo>
                      <a:pt x="26" y="306"/>
                    </a:lnTo>
                    <a:lnTo>
                      <a:pt x="34" y="313"/>
                    </a:lnTo>
                    <a:lnTo>
                      <a:pt x="34" y="317"/>
                    </a:lnTo>
                    <a:lnTo>
                      <a:pt x="40" y="323"/>
                    </a:lnTo>
                    <a:lnTo>
                      <a:pt x="46" y="321"/>
                    </a:lnTo>
                    <a:lnTo>
                      <a:pt x="55" y="321"/>
                    </a:lnTo>
                    <a:lnTo>
                      <a:pt x="59" y="323"/>
                    </a:lnTo>
                    <a:lnTo>
                      <a:pt x="67" y="321"/>
                    </a:lnTo>
                    <a:lnTo>
                      <a:pt x="76" y="325"/>
                    </a:lnTo>
                    <a:lnTo>
                      <a:pt x="84" y="325"/>
                    </a:lnTo>
                    <a:lnTo>
                      <a:pt x="93" y="332"/>
                    </a:lnTo>
                    <a:lnTo>
                      <a:pt x="84" y="340"/>
                    </a:lnTo>
                    <a:lnTo>
                      <a:pt x="78" y="353"/>
                    </a:lnTo>
                    <a:lnTo>
                      <a:pt x="78" y="359"/>
                    </a:lnTo>
                    <a:lnTo>
                      <a:pt x="74" y="365"/>
                    </a:lnTo>
                    <a:lnTo>
                      <a:pt x="70" y="378"/>
                    </a:lnTo>
                    <a:lnTo>
                      <a:pt x="70" y="390"/>
                    </a:lnTo>
                    <a:lnTo>
                      <a:pt x="76" y="395"/>
                    </a:lnTo>
                    <a:lnTo>
                      <a:pt x="80" y="403"/>
                    </a:lnTo>
                    <a:lnTo>
                      <a:pt x="80" y="403"/>
                    </a:lnTo>
                    <a:lnTo>
                      <a:pt x="86" y="405"/>
                    </a:lnTo>
                    <a:lnTo>
                      <a:pt x="95" y="401"/>
                    </a:lnTo>
                    <a:lnTo>
                      <a:pt x="105" y="405"/>
                    </a:lnTo>
                    <a:lnTo>
                      <a:pt x="107" y="399"/>
                    </a:lnTo>
                    <a:lnTo>
                      <a:pt x="107" y="395"/>
                    </a:lnTo>
                    <a:lnTo>
                      <a:pt x="116" y="392"/>
                    </a:lnTo>
                    <a:lnTo>
                      <a:pt x="118" y="399"/>
                    </a:lnTo>
                    <a:lnTo>
                      <a:pt x="124" y="401"/>
                    </a:lnTo>
                    <a:lnTo>
                      <a:pt x="128" y="397"/>
                    </a:lnTo>
                    <a:lnTo>
                      <a:pt x="132" y="397"/>
                    </a:lnTo>
                    <a:lnTo>
                      <a:pt x="145" y="405"/>
                    </a:lnTo>
                    <a:lnTo>
                      <a:pt x="149" y="409"/>
                    </a:lnTo>
                    <a:lnTo>
                      <a:pt x="151" y="409"/>
                    </a:lnTo>
                    <a:lnTo>
                      <a:pt x="155" y="407"/>
                    </a:lnTo>
                    <a:lnTo>
                      <a:pt x="164" y="403"/>
                    </a:lnTo>
                    <a:lnTo>
                      <a:pt x="168" y="409"/>
                    </a:lnTo>
                    <a:lnTo>
                      <a:pt x="178" y="411"/>
                    </a:lnTo>
                    <a:lnTo>
                      <a:pt x="181" y="409"/>
                    </a:lnTo>
                    <a:lnTo>
                      <a:pt x="181" y="403"/>
                    </a:lnTo>
                    <a:lnTo>
                      <a:pt x="191" y="401"/>
                    </a:lnTo>
                    <a:lnTo>
                      <a:pt x="204" y="403"/>
                    </a:lnTo>
                    <a:lnTo>
                      <a:pt x="210" y="407"/>
                    </a:lnTo>
                    <a:lnTo>
                      <a:pt x="216" y="405"/>
                    </a:lnTo>
                    <a:lnTo>
                      <a:pt x="222" y="407"/>
                    </a:lnTo>
                    <a:lnTo>
                      <a:pt x="229" y="407"/>
                    </a:lnTo>
                    <a:lnTo>
                      <a:pt x="243" y="397"/>
                    </a:lnTo>
                    <a:lnTo>
                      <a:pt x="250" y="397"/>
                    </a:lnTo>
                    <a:lnTo>
                      <a:pt x="258" y="399"/>
                    </a:lnTo>
                    <a:lnTo>
                      <a:pt x="269" y="397"/>
                    </a:lnTo>
                    <a:lnTo>
                      <a:pt x="277" y="403"/>
                    </a:lnTo>
                    <a:lnTo>
                      <a:pt x="281" y="399"/>
                    </a:lnTo>
                    <a:lnTo>
                      <a:pt x="281" y="392"/>
                    </a:lnTo>
                    <a:lnTo>
                      <a:pt x="271" y="386"/>
                    </a:lnTo>
                    <a:lnTo>
                      <a:pt x="271" y="382"/>
                    </a:lnTo>
                    <a:lnTo>
                      <a:pt x="281" y="367"/>
                    </a:lnTo>
                    <a:lnTo>
                      <a:pt x="292" y="363"/>
                    </a:lnTo>
                    <a:lnTo>
                      <a:pt x="296" y="355"/>
                    </a:lnTo>
                    <a:lnTo>
                      <a:pt x="302" y="355"/>
                    </a:lnTo>
                    <a:lnTo>
                      <a:pt x="302" y="346"/>
                    </a:lnTo>
                    <a:lnTo>
                      <a:pt x="302" y="338"/>
                    </a:lnTo>
                    <a:lnTo>
                      <a:pt x="302" y="338"/>
                    </a:lnTo>
                    <a:lnTo>
                      <a:pt x="287" y="319"/>
                    </a:lnTo>
                    <a:lnTo>
                      <a:pt x="279" y="313"/>
                    </a:lnTo>
                    <a:lnTo>
                      <a:pt x="264" y="304"/>
                    </a:lnTo>
                    <a:lnTo>
                      <a:pt x="256" y="300"/>
                    </a:lnTo>
                    <a:lnTo>
                      <a:pt x="254" y="294"/>
                    </a:lnTo>
                    <a:lnTo>
                      <a:pt x="254" y="283"/>
                    </a:lnTo>
                    <a:lnTo>
                      <a:pt x="245" y="271"/>
                    </a:lnTo>
                    <a:lnTo>
                      <a:pt x="235" y="262"/>
                    </a:lnTo>
                    <a:lnTo>
                      <a:pt x="235" y="256"/>
                    </a:lnTo>
                    <a:lnTo>
                      <a:pt x="239" y="254"/>
                    </a:lnTo>
                    <a:lnTo>
                      <a:pt x="241" y="258"/>
                    </a:lnTo>
                    <a:lnTo>
                      <a:pt x="250" y="260"/>
                    </a:lnTo>
                    <a:lnTo>
                      <a:pt x="264" y="248"/>
                    </a:lnTo>
                    <a:lnTo>
                      <a:pt x="271" y="248"/>
                    </a:lnTo>
                    <a:lnTo>
                      <a:pt x="279" y="237"/>
                    </a:lnTo>
                    <a:lnTo>
                      <a:pt x="287" y="237"/>
                    </a:lnTo>
                    <a:lnTo>
                      <a:pt x="292" y="231"/>
                    </a:lnTo>
                    <a:lnTo>
                      <a:pt x="306" y="231"/>
                    </a:lnTo>
                    <a:lnTo>
                      <a:pt x="312" y="231"/>
                    </a:lnTo>
                    <a:lnTo>
                      <a:pt x="319" y="227"/>
                    </a:lnTo>
                    <a:lnTo>
                      <a:pt x="319" y="220"/>
                    </a:lnTo>
                    <a:lnTo>
                      <a:pt x="331" y="223"/>
                    </a:lnTo>
                    <a:lnTo>
                      <a:pt x="338" y="220"/>
                    </a:lnTo>
                    <a:lnTo>
                      <a:pt x="342" y="223"/>
                    </a:lnTo>
                    <a:lnTo>
                      <a:pt x="344" y="220"/>
                    </a:lnTo>
                    <a:lnTo>
                      <a:pt x="346" y="216"/>
                    </a:lnTo>
                    <a:lnTo>
                      <a:pt x="346" y="195"/>
                    </a:lnTo>
                    <a:lnTo>
                      <a:pt x="342" y="189"/>
                    </a:lnTo>
                    <a:lnTo>
                      <a:pt x="336" y="185"/>
                    </a:lnTo>
                    <a:lnTo>
                      <a:pt x="327" y="168"/>
                    </a:lnTo>
                    <a:lnTo>
                      <a:pt x="331" y="162"/>
                    </a:lnTo>
                    <a:lnTo>
                      <a:pt x="327" y="151"/>
                    </a:lnTo>
                    <a:lnTo>
                      <a:pt x="327" y="145"/>
                    </a:lnTo>
                    <a:lnTo>
                      <a:pt x="321" y="139"/>
                    </a:lnTo>
                    <a:lnTo>
                      <a:pt x="323" y="130"/>
                    </a:lnTo>
                    <a:lnTo>
                      <a:pt x="310" y="116"/>
                    </a:lnTo>
                    <a:lnTo>
                      <a:pt x="310" y="111"/>
                    </a:lnTo>
                    <a:lnTo>
                      <a:pt x="323" y="105"/>
                    </a:lnTo>
                    <a:lnTo>
                      <a:pt x="323" y="90"/>
                    </a:lnTo>
                    <a:lnTo>
                      <a:pt x="319" y="72"/>
                    </a:lnTo>
                    <a:lnTo>
                      <a:pt x="312" y="74"/>
                    </a:lnTo>
                    <a:lnTo>
                      <a:pt x="306" y="67"/>
                    </a:lnTo>
                    <a:lnTo>
                      <a:pt x="300" y="69"/>
                    </a:lnTo>
                    <a:lnTo>
                      <a:pt x="292" y="63"/>
                    </a:lnTo>
                    <a:lnTo>
                      <a:pt x="294" y="55"/>
                    </a:lnTo>
                    <a:lnTo>
                      <a:pt x="289" y="49"/>
                    </a:lnTo>
                    <a:lnTo>
                      <a:pt x="281" y="51"/>
                    </a:lnTo>
                    <a:lnTo>
                      <a:pt x="271" y="40"/>
                    </a:lnTo>
                    <a:lnTo>
                      <a:pt x="262" y="38"/>
                    </a:lnTo>
                    <a:lnTo>
                      <a:pt x="260" y="34"/>
                    </a:lnTo>
                    <a:lnTo>
                      <a:pt x="256" y="36"/>
                    </a:lnTo>
                    <a:lnTo>
                      <a:pt x="248" y="36"/>
                    </a:lnTo>
                    <a:lnTo>
                      <a:pt x="239" y="42"/>
                    </a:lnTo>
                    <a:lnTo>
                      <a:pt x="235" y="40"/>
                    </a:lnTo>
                    <a:lnTo>
                      <a:pt x="239" y="36"/>
                    </a:lnTo>
                    <a:lnTo>
                      <a:pt x="241" y="36"/>
                    </a:lnTo>
                    <a:lnTo>
                      <a:pt x="245" y="34"/>
                    </a:lnTo>
                    <a:lnTo>
                      <a:pt x="254" y="30"/>
                    </a:lnTo>
                    <a:lnTo>
                      <a:pt x="243" y="28"/>
                    </a:lnTo>
                    <a:lnTo>
                      <a:pt x="239" y="30"/>
                    </a:lnTo>
                    <a:lnTo>
                      <a:pt x="237" y="34"/>
                    </a:lnTo>
                    <a:lnTo>
                      <a:pt x="231" y="38"/>
                    </a:lnTo>
                    <a:lnTo>
                      <a:pt x="229" y="42"/>
                    </a:lnTo>
                    <a:lnTo>
                      <a:pt x="214" y="44"/>
                    </a:lnTo>
                    <a:lnTo>
                      <a:pt x="208" y="53"/>
                    </a:lnTo>
                    <a:lnTo>
                      <a:pt x="208" y="59"/>
                    </a:lnTo>
                    <a:lnTo>
                      <a:pt x="199" y="59"/>
                    </a:lnTo>
                    <a:lnTo>
                      <a:pt x="195" y="55"/>
                    </a:lnTo>
                    <a:lnTo>
                      <a:pt x="189" y="55"/>
                    </a:lnTo>
                    <a:lnTo>
                      <a:pt x="185" y="57"/>
                    </a:lnTo>
                    <a:lnTo>
                      <a:pt x="174" y="53"/>
                    </a:lnTo>
                    <a:lnTo>
                      <a:pt x="181" y="49"/>
                    </a:lnTo>
                    <a:lnTo>
                      <a:pt x="187" y="49"/>
                    </a:lnTo>
                    <a:lnTo>
                      <a:pt x="191" y="42"/>
                    </a:lnTo>
                    <a:lnTo>
                      <a:pt x="191" y="36"/>
                    </a:lnTo>
                    <a:lnTo>
                      <a:pt x="189" y="34"/>
                    </a:lnTo>
                    <a:lnTo>
                      <a:pt x="183" y="38"/>
                    </a:lnTo>
                    <a:lnTo>
                      <a:pt x="181" y="42"/>
                    </a:lnTo>
                    <a:lnTo>
                      <a:pt x="170" y="34"/>
                    </a:lnTo>
                    <a:lnTo>
                      <a:pt x="166" y="30"/>
                    </a:lnTo>
                    <a:lnTo>
                      <a:pt x="162" y="32"/>
                    </a:lnTo>
                    <a:lnTo>
                      <a:pt x="160" y="36"/>
                    </a:lnTo>
                    <a:lnTo>
                      <a:pt x="153" y="40"/>
                    </a:lnTo>
                    <a:lnTo>
                      <a:pt x="151" y="34"/>
                    </a:lnTo>
                    <a:lnTo>
                      <a:pt x="145" y="32"/>
                    </a:lnTo>
                    <a:lnTo>
                      <a:pt x="143" y="28"/>
                    </a:lnTo>
                    <a:lnTo>
                      <a:pt x="147" y="23"/>
                    </a:lnTo>
                    <a:lnTo>
                      <a:pt x="151" y="15"/>
                    </a:lnTo>
                    <a:lnTo>
                      <a:pt x="143" y="13"/>
                    </a:lnTo>
                    <a:lnTo>
                      <a:pt x="134" y="4"/>
                    </a:lnTo>
                    <a:lnTo>
                      <a:pt x="128" y="7"/>
                    </a:lnTo>
                    <a:lnTo>
                      <a:pt x="124" y="4"/>
                    </a:lnTo>
                    <a:lnTo>
                      <a:pt x="107" y="0"/>
                    </a:lnTo>
                    <a:lnTo>
                      <a:pt x="97" y="0"/>
                    </a:lnTo>
                    <a:lnTo>
                      <a:pt x="97" y="2"/>
                    </a:lnTo>
                    <a:lnTo>
                      <a:pt x="97" y="9"/>
                    </a:lnTo>
                    <a:lnTo>
                      <a:pt x="103" y="13"/>
                    </a:lnTo>
                    <a:lnTo>
                      <a:pt x="107" y="13"/>
                    </a:lnTo>
                    <a:lnTo>
                      <a:pt x="107" y="19"/>
                    </a:lnTo>
                    <a:lnTo>
                      <a:pt x="116" y="28"/>
                    </a:lnTo>
                    <a:lnTo>
                      <a:pt x="107" y="30"/>
                    </a:lnTo>
                    <a:lnTo>
                      <a:pt x="101" y="30"/>
                    </a:lnTo>
                    <a:lnTo>
                      <a:pt x="101" y="38"/>
                    </a:lnTo>
                    <a:lnTo>
                      <a:pt x="109" y="34"/>
                    </a:lnTo>
                    <a:lnTo>
                      <a:pt x="109" y="44"/>
                    </a:lnTo>
                    <a:lnTo>
                      <a:pt x="116" y="49"/>
                    </a:lnTo>
                    <a:lnTo>
                      <a:pt x="109" y="53"/>
                    </a:lnTo>
                    <a:lnTo>
                      <a:pt x="109" y="59"/>
                    </a:lnTo>
                    <a:lnTo>
                      <a:pt x="116" y="63"/>
                    </a:lnTo>
                    <a:lnTo>
                      <a:pt x="126" y="63"/>
                    </a:lnTo>
                    <a:lnTo>
                      <a:pt x="139" y="78"/>
                    </a:lnTo>
                    <a:lnTo>
                      <a:pt x="155" y="84"/>
                    </a:lnTo>
                    <a:lnTo>
                      <a:pt x="137" y="80"/>
                    </a:lnTo>
                    <a:lnTo>
                      <a:pt x="124" y="65"/>
                    </a:lnTo>
                    <a:lnTo>
                      <a:pt x="116" y="69"/>
                    </a:lnTo>
                    <a:lnTo>
                      <a:pt x="109" y="65"/>
                    </a:lnTo>
                    <a:lnTo>
                      <a:pt x="103" y="67"/>
                    </a:lnTo>
                    <a:lnTo>
                      <a:pt x="97" y="76"/>
                    </a:lnTo>
                    <a:lnTo>
                      <a:pt x="99" y="82"/>
                    </a:lnTo>
                    <a:lnTo>
                      <a:pt x="99" y="95"/>
                    </a:lnTo>
                    <a:lnTo>
                      <a:pt x="103" y="103"/>
                    </a:lnTo>
                    <a:lnTo>
                      <a:pt x="95" y="93"/>
                    </a:lnTo>
                    <a:lnTo>
                      <a:pt x="95" y="82"/>
                    </a:lnTo>
                    <a:lnTo>
                      <a:pt x="88" y="78"/>
                    </a:lnTo>
                    <a:lnTo>
                      <a:pt x="84" y="78"/>
                    </a:lnTo>
                    <a:lnTo>
                      <a:pt x="84" y="84"/>
                    </a:lnTo>
                    <a:lnTo>
                      <a:pt x="88" y="93"/>
                    </a:lnTo>
                    <a:lnTo>
                      <a:pt x="84" y="97"/>
                    </a:lnTo>
                    <a:lnTo>
                      <a:pt x="78" y="88"/>
                    </a:lnTo>
                    <a:lnTo>
                      <a:pt x="78" y="78"/>
                    </a:lnTo>
                    <a:lnTo>
                      <a:pt x="70" y="72"/>
                    </a:lnTo>
                    <a:lnTo>
                      <a:pt x="63" y="74"/>
                    </a:lnTo>
                    <a:lnTo>
                      <a:pt x="44" y="80"/>
                    </a:lnTo>
                    <a:lnTo>
                      <a:pt x="42" y="88"/>
                    </a:lnTo>
                    <a:lnTo>
                      <a:pt x="46" y="95"/>
                    </a:lnTo>
                    <a:lnTo>
                      <a:pt x="57" y="97"/>
                    </a:lnTo>
                    <a:lnTo>
                      <a:pt x="57" y="105"/>
                    </a:lnTo>
                    <a:lnTo>
                      <a:pt x="57" y="103"/>
                    </a:lnTo>
                    <a:lnTo>
                      <a:pt x="57" y="105"/>
                    </a:lnTo>
                    <a:lnTo>
                      <a:pt x="55" y="109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82" name="Freeform 708">
                <a:extLst>
                  <a:ext uri="{FF2B5EF4-FFF2-40B4-BE49-F238E27FC236}">
                    <a16:creationId xmlns:a16="http://schemas.microsoft.com/office/drawing/2014/main" xmlns="" id="{3B99E47B-D641-4CF6-A6ED-6EDA95FB81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99088" y="4137025"/>
                <a:ext cx="9525" cy="19050"/>
              </a:xfrm>
              <a:custGeom>
                <a:avLst/>
                <a:gdLst>
                  <a:gd name="T0" fmla="*/ 0 w 6"/>
                  <a:gd name="T1" fmla="*/ 6 h 12"/>
                  <a:gd name="T2" fmla="*/ 2 w 6"/>
                  <a:gd name="T3" fmla="*/ 10 h 12"/>
                  <a:gd name="T4" fmla="*/ 6 w 6"/>
                  <a:gd name="T5" fmla="*/ 12 h 12"/>
                  <a:gd name="T6" fmla="*/ 6 w 6"/>
                  <a:gd name="T7" fmla="*/ 4 h 12"/>
                  <a:gd name="T8" fmla="*/ 2 w 6"/>
                  <a:gd name="T9" fmla="*/ 0 h 12"/>
                  <a:gd name="T10" fmla="*/ 2 w 6"/>
                  <a:gd name="T11" fmla="*/ 2 h 12"/>
                  <a:gd name="T12" fmla="*/ 0 w 6"/>
                  <a:gd name="T13" fmla="*/ 6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0" y="6"/>
                    </a:moveTo>
                    <a:lnTo>
                      <a:pt x="2" y="10"/>
                    </a:lnTo>
                    <a:lnTo>
                      <a:pt x="6" y="12"/>
                    </a:lnTo>
                    <a:lnTo>
                      <a:pt x="6" y="4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83" name="Freeform 709">
                <a:extLst>
                  <a:ext uri="{FF2B5EF4-FFF2-40B4-BE49-F238E27FC236}">
                    <a16:creationId xmlns:a16="http://schemas.microsoft.com/office/drawing/2014/main" xmlns="" id="{FA6E9B50-E635-46F3-950A-FE0AA79721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73663" y="4095750"/>
                <a:ext cx="295275" cy="166688"/>
              </a:xfrm>
              <a:custGeom>
                <a:avLst/>
                <a:gdLst>
                  <a:gd name="T0" fmla="*/ 176 w 186"/>
                  <a:gd name="T1" fmla="*/ 38 h 105"/>
                  <a:gd name="T2" fmla="*/ 161 w 186"/>
                  <a:gd name="T3" fmla="*/ 36 h 105"/>
                  <a:gd name="T4" fmla="*/ 148 w 186"/>
                  <a:gd name="T5" fmla="*/ 38 h 105"/>
                  <a:gd name="T6" fmla="*/ 142 w 186"/>
                  <a:gd name="T7" fmla="*/ 32 h 105"/>
                  <a:gd name="T8" fmla="*/ 144 w 186"/>
                  <a:gd name="T9" fmla="*/ 19 h 105"/>
                  <a:gd name="T10" fmla="*/ 123 w 186"/>
                  <a:gd name="T11" fmla="*/ 5 h 105"/>
                  <a:gd name="T12" fmla="*/ 115 w 186"/>
                  <a:gd name="T13" fmla="*/ 9 h 105"/>
                  <a:gd name="T14" fmla="*/ 107 w 186"/>
                  <a:gd name="T15" fmla="*/ 0 h 105"/>
                  <a:gd name="T16" fmla="*/ 98 w 186"/>
                  <a:gd name="T17" fmla="*/ 7 h 105"/>
                  <a:gd name="T18" fmla="*/ 86 w 186"/>
                  <a:gd name="T19" fmla="*/ 9 h 105"/>
                  <a:gd name="T20" fmla="*/ 71 w 186"/>
                  <a:gd name="T21" fmla="*/ 11 h 105"/>
                  <a:gd name="T22" fmla="*/ 50 w 186"/>
                  <a:gd name="T23" fmla="*/ 15 h 105"/>
                  <a:gd name="T24" fmla="*/ 40 w 186"/>
                  <a:gd name="T25" fmla="*/ 9 h 105"/>
                  <a:gd name="T26" fmla="*/ 42 w 186"/>
                  <a:gd name="T27" fmla="*/ 21 h 105"/>
                  <a:gd name="T28" fmla="*/ 35 w 186"/>
                  <a:gd name="T29" fmla="*/ 32 h 105"/>
                  <a:gd name="T30" fmla="*/ 23 w 186"/>
                  <a:gd name="T31" fmla="*/ 44 h 105"/>
                  <a:gd name="T32" fmla="*/ 10 w 186"/>
                  <a:gd name="T33" fmla="*/ 74 h 105"/>
                  <a:gd name="T34" fmla="*/ 4 w 186"/>
                  <a:gd name="T35" fmla="*/ 82 h 105"/>
                  <a:gd name="T36" fmla="*/ 2 w 186"/>
                  <a:gd name="T37" fmla="*/ 91 h 105"/>
                  <a:gd name="T38" fmla="*/ 21 w 186"/>
                  <a:gd name="T39" fmla="*/ 86 h 105"/>
                  <a:gd name="T40" fmla="*/ 21 w 186"/>
                  <a:gd name="T41" fmla="*/ 72 h 105"/>
                  <a:gd name="T42" fmla="*/ 37 w 186"/>
                  <a:gd name="T43" fmla="*/ 80 h 105"/>
                  <a:gd name="T44" fmla="*/ 46 w 186"/>
                  <a:gd name="T45" fmla="*/ 95 h 105"/>
                  <a:gd name="T46" fmla="*/ 56 w 186"/>
                  <a:gd name="T47" fmla="*/ 105 h 105"/>
                  <a:gd name="T48" fmla="*/ 84 w 186"/>
                  <a:gd name="T49" fmla="*/ 97 h 105"/>
                  <a:gd name="T50" fmla="*/ 107 w 186"/>
                  <a:gd name="T51" fmla="*/ 78 h 105"/>
                  <a:gd name="T52" fmla="*/ 119 w 186"/>
                  <a:gd name="T53" fmla="*/ 95 h 105"/>
                  <a:gd name="T54" fmla="*/ 132 w 186"/>
                  <a:gd name="T55" fmla="*/ 86 h 105"/>
                  <a:gd name="T56" fmla="*/ 148 w 186"/>
                  <a:gd name="T57" fmla="*/ 80 h 105"/>
                  <a:gd name="T58" fmla="*/ 163 w 186"/>
                  <a:gd name="T59" fmla="*/ 86 h 105"/>
                  <a:gd name="T60" fmla="*/ 182 w 186"/>
                  <a:gd name="T61" fmla="*/ 68 h 105"/>
                  <a:gd name="T62" fmla="*/ 186 w 186"/>
                  <a:gd name="T63" fmla="*/ 44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86" h="105">
                    <a:moveTo>
                      <a:pt x="182" y="38"/>
                    </a:moveTo>
                    <a:lnTo>
                      <a:pt x="176" y="38"/>
                    </a:lnTo>
                    <a:lnTo>
                      <a:pt x="169" y="44"/>
                    </a:lnTo>
                    <a:lnTo>
                      <a:pt x="161" y="36"/>
                    </a:lnTo>
                    <a:lnTo>
                      <a:pt x="155" y="38"/>
                    </a:lnTo>
                    <a:lnTo>
                      <a:pt x="148" y="38"/>
                    </a:lnTo>
                    <a:lnTo>
                      <a:pt x="144" y="36"/>
                    </a:lnTo>
                    <a:lnTo>
                      <a:pt x="142" y="32"/>
                    </a:lnTo>
                    <a:lnTo>
                      <a:pt x="144" y="28"/>
                    </a:lnTo>
                    <a:lnTo>
                      <a:pt x="144" y="19"/>
                    </a:lnTo>
                    <a:lnTo>
                      <a:pt x="136" y="13"/>
                    </a:lnTo>
                    <a:lnTo>
                      <a:pt x="123" y="5"/>
                    </a:lnTo>
                    <a:lnTo>
                      <a:pt x="119" y="5"/>
                    </a:lnTo>
                    <a:lnTo>
                      <a:pt x="115" y="9"/>
                    </a:lnTo>
                    <a:lnTo>
                      <a:pt x="109" y="7"/>
                    </a:lnTo>
                    <a:lnTo>
                      <a:pt x="107" y="0"/>
                    </a:lnTo>
                    <a:lnTo>
                      <a:pt x="98" y="3"/>
                    </a:lnTo>
                    <a:lnTo>
                      <a:pt x="98" y="7"/>
                    </a:lnTo>
                    <a:lnTo>
                      <a:pt x="96" y="13"/>
                    </a:lnTo>
                    <a:lnTo>
                      <a:pt x="86" y="9"/>
                    </a:lnTo>
                    <a:lnTo>
                      <a:pt x="77" y="13"/>
                    </a:lnTo>
                    <a:lnTo>
                      <a:pt x="71" y="11"/>
                    </a:lnTo>
                    <a:lnTo>
                      <a:pt x="58" y="15"/>
                    </a:lnTo>
                    <a:lnTo>
                      <a:pt x="50" y="15"/>
                    </a:lnTo>
                    <a:lnTo>
                      <a:pt x="48" y="9"/>
                    </a:lnTo>
                    <a:lnTo>
                      <a:pt x="40" y="9"/>
                    </a:lnTo>
                    <a:lnTo>
                      <a:pt x="33" y="15"/>
                    </a:lnTo>
                    <a:lnTo>
                      <a:pt x="42" y="21"/>
                    </a:lnTo>
                    <a:lnTo>
                      <a:pt x="44" y="28"/>
                    </a:lnTo>
                    <a:lnTo>
                      <a:pt x="35" y="32"/>
                    </a:lnTo>
                    <a:lnTo>
                      <a:pt x="29" y="42"/>
                    </a:lnTo>
                    <a:lnTo>
                      <a:pt x="23" y="44"/>
                    </a:lnTo>
                    <a:lnTo>
                      <a:pt x="10" y="61"/>
                    </a:lnTo>
                    <a:lnTo>
                      <a:pt x="10" y="74"/>
                    </a:lnTo>
                    <a:lnTo>
                      <a:pt x="10" y="82"/>
                    </a:lnTo>
                    <a:lnTo>
                      <a:pt x="4" y="82"/>
                    </a:lnTo>
                    <a:lnTo>
                      <a:pt x="0" y="84"/>
                    </a:lnTo>
                    <a:lnTo>
                      <a:pt x="2" y="91"/>
                    </a:lnTo>
                    <a:lnTo>
                      <a:pt x="10" y="91"/>
                    </a:lnTo>
                    <a:lnTo>
                      <a:pt x="21" y="86"/>
                    </a:lnTo>
                    <a:lnTo>
                      <a:pt x="17" y="78"/>
                    </a:lnTo>
                    <a:lnTo>
                      <a:pt x="21" y="72"/>
                    </a:lnTo>
                    <a:lnTo>
                      <a:pt x="33" y="72"/>
                    </a:lnTo>
                    <a:lnTo>
                      <a:pt x="37" y="80"/>
                    </a:lnTo>
                    <a:lnTo>
                      <a:pt x="42" y="91"/>
                    </a:lnTo>
                    <a:lnTo>
                      <a:pt x="46" y="95"/>
                    </a:lnTo>
                    <a:lnTo>
                      <a:pt x="48" y="101"/>
                    </a:lnTo>
                    <a:lnTo>
                      <a:pt x="56" y="105"/>
                    </a:lnTo>
                    <a:lnTo>
                      <a:pt x="71" y="93"/>
                    </a:lnTo>
                    <a:lnTo>
                      <a:pt x="84" y="97"/>
                    </a:lnTo>
                    <a:lnTo>
                      <a:pt x="98" y="72"/>
                    </a:lnTo>
                    <a:lnTo>
                      <a:pt x="107" y="78"/>
                    </a:lnTo>
                    <a:lnTo>
                      <a:pt x="107" y="86"/>
                    </a:lnTo>
                    <a:lnTo>
                      <a:pt x="119" y="95"/>
                    </a:lnTo>
                    <a:lnTo>
                      <a:pt x="123" y="103"/>
                    </a:lnTo>
                    <a:lnTo>
                      <a:pt x="132" y="86"/>
                    </a:lnTo>
                    <a:lnTo>
                      <a:pt x="132" y="76"/>
                    </a:lnTo>
                    <a:lnTo>
                      <a:pt x="148" y="80"/>
                    </a:lnTo>
                    <a:lnTo>
                      <a:pt x="157" y="80"/>
                    </a:lnTo>
                    <a:lnTo>
                      <a:pt x="163" y="86"/>
                    </a:lnTo>
                    <a:lnTo>
                      <a:pt x="165" y="72"/>
                    </a:lnTo>
                    <a:lnTo>
                      <a:pt x="182" y="68"/>
                    </a:lnTo>
                    <a:lnTo>
                      <a:pt x="178" y="55"/>
                    </a:lnTo>
                    <a:lnTo>
                      <a:pt x="186" y="44"/>
                    </a:lnTo>
                    <a:lnTo>
                      <a:pt x="182" y="38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84" name="Freeform 710">
                <a:extLst>
                  <a:ext uri="{FF2B5EF4-FFF2-40B4-BE49-F238E27FC236}">
                    <a16:creationId xmlns:a16="http://schemas.microsoft.com/office/drawing/2014/main" xmlns="" id="{69695143-6C0B-49F7-8AC6-58916A8CF4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37138" y="3770313"/>
                <a:ext cx="15875" cy="6350"/>
              </a:xfrm>
              <a:custGeom>
                <a:avLst/>
                <a:gdLst>
                  <a:gd name="T0" fmla="*/ 6 w 10"/>
                  <a:gd name="T1" fmla="*/ 4 h 4"/>
                  <a:gd name="T2" fmla="*/ 10 w 10"/>
                  <a:gd name="T3" fmla="*/ 4 h 4"/>
                  <a:gd name="T4" fmla="*/ 8 w 10"/>
                  <a:gd name="T5" fmla="*/ 0 h 4"/>
                  <a:gd name="T6" fmla="*/ 0 w 10"/>
                  <a:gd name="T7" fmla="*/ 2 h 4"/>
                  <a:gd name="T8" fmla="*/ 6 w 10"/>
                  <a:gd name="T9" fmla="*/ 2 h 4"/>
                  <a:gd name="T10" fmla="*/ 6 w 10"/>
                  <a:gd name="T11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4">
                    <a:moveTo>
                      <a:pt x="6" y="4"/>
                    </a:moveTo>
                    <a:lnTo>
                      <a:pt x="10" y="4"/>
                    </a:lnTo>
                    <a:lnTo>
                      <a:pt x="8" y="0"/>
                    </a:lnTo>
                    <a:lnTo>
                      <a:pt x="0" y="2"/>
                    </a:lnTo>
                    <a:lnTo>
                      <a:pt x="6" y="2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85" name="Freeform 711">
                <a:extLst>
                  <a:ext uri="{FF2B5EF4-FFF2-40B4-BE49-F238E27FC236}">
                    <a16:creationId xmlns:a16="http://schemas.microsoft.com/office/drawing/2014/main" xmlns="" id="{22163148-ED91-4105-848B-8DADE75C64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43488" y="3760788"/>
                <a:ext cx="20638" cy="9525"/>
              </a:xfrm>
              <a:custGeom>
                <a:avLst/>
                <a:gdLst>
                  <a:gd name="T0" fmla="*/ 6 w 13"/>
                  <a:gd name="T1" fmla="*/ 2 h 6"/>
                  <a:gd name="T2" fmla="*/ 8 w 13"/>
                  <a:gd name="T3" fmla="*/ 4 h 6"/>
                  <a:gd name="T4" fmla="*/ 13 w 13"/>
                  <a:gd name="T5" fmla="*/ 6 h 6"/>
                  <a:gd name="T6" fmla="*/ 13 w 13"/>
                  <a:gd name="T7" fmla="*/ 4 h 6"/>
                  <a:gd name="T8" fmla="*/ 6 w 13"/>
                  <a:gd name="T9" fmla="*/ 0 h 6"/>
                  <a:gd name="T10" fmla="*/ 0 w 13"/>
                  <a:gd name="T11" fmla="*/ 0 h 6"/>
                  <a:gd name="T12" fmla="*/ 2 w 13"/>
                  <a:gd name="T13" fmla="*/ 4 h 6"/>
                  <a:gd name="T14" fmla="*/ 6 w 13"/>
                  <a:gd name="T15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" h="6">
                    <a:moveTo>
                      <a:pt x="6" y="2"/>
                    </a:moveTo>
                    <a:lnTo>
                      <a:pt x="8" y="4"/>
                    </a:lnTo>
                    <a:lnTo>
                      <a:pt x="13" y="6"/>
                    </a:lnTo>
                    <a:lnTo>
                      <a:pt x="13" y="4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2" y="4"/>
                    </a:lnTo>
                    <a:lnTo>
                      <a:pt x="6" y="2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86" name="Freeform 712">
                <a:extLst>
                  <a:ext uri="{FF2B5EF4-FFF2-40B4-BE49-F238E27FC236}">
                    <a16:creationId xmlns:a16="http://schemas.microsoft.com/office/drawing/2014/main" xmlns="" id="{8A38915F-4440-456E-B636-1A9F541C13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16500" y="3616325"/>
                <a:ext cx="233363" cy="214313"/>
              </a:xfrm>
              <a:custGeom>
                <a:avLst/>
                <a:gdLst>
                  <a:gd name="T0" fmla="*/ 15 w 147"/>
                  <a:gd name="T1" fmla="*/ 122 h 135"/>
                  <a:gd name="T2" fmla="*/ 23 w 147"/>
                  <a:gd name="T3" fmla="*/ 122 h 135"/>
                  <a:gd name="T4" fmla="*/ 34 w 147"/>
                  <a:gd name="T5" fmla="*/ 118 h 135"/>
                  <a:gd name="T6" fmla="*/ 42 w 147"/>
                  <a:gd name="T7" fmla="*/ 112 h 135"/>
                  <a:gd name="T8" fmla="*/ 61 w 147"/>
                  <a:gd name="T9" fmla="*/ 116 h 135"/>
                  <a:gd name="T10" fmla="*/ 72 w 147"/>
                  <a:gd name="T11" fmla="*/ 122 h 135"/>
                  <a:gd name="T12" fmla="*/ 86 w 147"/>
                  <a:gd name="T13" fmla="*/ 128 h 135"/>
                  <a:gd name="T14" fmla="*/ 93 w 147"/>
                  <a:gd name="T15" fmla="*/ 135 h 135"/>
                  <a:gd name="T16" fmla="*/ 99 w 147"/>
                  <a:gd name="T17" fmla="*/ 112 h 135"/>
                  <a:gd name="T18" fmla="*/ 101 w 147"/>
                  <a:gd name="T19" fmla="*/ 95 h 135"/>
                  <a:gd name="T20" fmla="*/ 118 w 147"/>
                  <a:gd name="T21" fmla="*/ 82 h 135"/>
                  <a:gd name="T22" fmla="*/ 134 w 147"/>
                  <a:gd name="T23" fmla="*/ 82 h 135"/>
                  <a:gd name="T24" fmla="*/ 134 w 147"/>
                  <a:gd name="T25" fmla="*/ 70 h 135"/>
                  <a:gd name="T26" fmla="*/ 139 w 147"/>
                  <a:gd name="T27" fmla="*/ 57 h 135"/>
                  <a:gd name="T28" fmla="*/ 124 w 147"/>
                  <a:gd name="T29" fmla="*/ 53 h 135"/>
                  <a:gd name="T30" fmla="*/ 126 w 147"/>
                  <a:gd name="T31" fmla="*/ 40 h 135"/>
                  <a:gd name="T32" fmla="*/ 141 w 147"/>
                  <a:gd name="T33" fmla="*/ 38 h 135"/>
                  <a:gd name="T34" fmla="*/ 145 w 147"/>
                  <a:gd name="T35" fmla="*/ 24 h 135"/>
                  <a:gd name="T36" fmla="*/ 147 w 147"/>
                  <a:gd name="T37" fmla="*/ 15 h 135"/>
                  <a:gd name="T38" fmla="*/ 139 w 147"/>
                  <a:gd name="T39" fmla="*/ 11 h 135"/>
                  <a:gd name="T40" fmla="*/ 122 w 147"/>
                  <a:gd name="T41" fmla="*/ 0 h 135"/>
                  <a:gd name="T42" fmla="*/ 103 w 147"/>
                  <a:gd name="T43" fmla="*/ 9 h 135"/>
                  <a:gd name="T44" fmla="*/ 90 w 147"/>
                  <a:gd name="T45" fmla="*/ 9 h 135"/>
                  <a:gd name="T46" fmla="*/ 72 w 147"/>
                  <a:gd name="T47" fmla="*/ 19 h 135"/>
                  <a:gd name="T48" fmla="*/ 53 w 147"/>
                  <a:gd name="T49" fmla="*/ 26 h 135"/>
                  <a:gd name="T50" fmla="*/ 44 w 147"/>
                  <a:gd name="T51" fmla="*/ 38 h 135"/>
                  <a:gd name="T52" fmla="*/ 38 w 147"/>
                  <a:gd name="T53" fmla="*/ 55 h 135"/>
                  <a:gd name="T54" fmla="*/ 34 w 147"/>
                  <a:gd name="T55" fmla="*/ 70 h 135"/>
                  <a:gd name="T56" fmla="*/ 23 w 147"/>
                  <a:gd name="T57" fmla="*/ 80 h 135"/>
                  <a:gd name="T58" fmla="*/ 34 w 147"/>
                  <a:gd name="T59" fmla="*/ 95 h 135"/>
                  <a:gd name="T60" fmla="*/ 34 w 147"/>
                  <a:gd name="T61" fmla="*/ 97 h 135"/>
                  <a:gd name="T62" fmla="*/ 25 w 147"/>
                  <a:gd name="T63" fmla="*/ 103 h 135"/>
                  <a:gd name="T64" fmla="*/ 34 w 147"/>
                  <a:gd name="T65" fmla="*/ 107 h 135"/>
                  <a:gd name="T66" fmla="*/ 28 w 147"/>
                  <a:gd name="T67" fmla="*/ 114 h 135"/>
                  <a:gd name="T68" fmla="*/ 13 w 147"/>
                  <a:gd name="T69" fmla="*/ 101 h 135"/>
                  <a:gd name="T70" fmla="*/ 9 w 147"/>
                  <a:gd name="T71" fmla="*/ 110 h 135"/>
                  <a:gd name="T72" fmla="*/ 21 w 147"/>
                  <a:gd name="T73" fmla="*/ 116 h 135"/>
                  <a:gd name="T74" fmla="*/ 32 w 147"/>
                  <a:gd name="T75" fmla="*/ 120 h 135"/>
                  <a:gd name="T76" fmla="*/ 19 w 147"/>
                  <a:gd name="T77" fmla="*/ 118 h 135"/>
                  <a:gd name="T78" fmla="*/ 0 w 147"/>
                  <a:gd name="T79" fmla="*/ 114 h 135"/>
                  <a:gd name="T80" fmla="*/ 5 w 147"/>
                  <a:gd name="T81" fmla="*/ 116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47" h="135">
                    <a:moveTo>
                      <a:pt x="9" y="122"/>
                    </a:moveTo>
                    <a:lnTo>
                      <a:pt x="15" y="122"/>
                    </a:lnTo>
                    <a:lnTo>
                      <a:pt x="19" y="126"/>
                    </a:lnTo>
                    <a:lnTo>
                      <a:pt x="23" y="122"/>
                    </a:lnTo>
                    <a:lnTo>
                      <a:pt x="32" y="120"/>
                    </a:lnTo>
                    <a:lnTo>
                      <a:pt x="34" y="118"/>
                    </a:lnTo>
                    <a:lnTo>
                      <a:pt x="40" y="116"/>
                    </a:lnTo>
                    <a:lnTo>
                      <a:pt x="42" y="112"/>
                    </a:lnTo>
                    <a:lnTo>
                      <a:pt x="55" y="112"/>
                    </a:lnTo>
                    <a:lnTo>
                      <a:pt x="61" y="116"/>
                    </a:lnTo>
                    <a:lnTo>
                      <a:pt x="67" y="116"/>
                    </a:lnTo>
                    <a:lnTo>
                      <a:pt x="72" y="122"/>
                    </a:lnTo>
                    <a:lnTo>
                      <a:pt x="82" y="120"/>
                    </a:lnTo>
                    <a:lnTo>
                      <a:pt x="86" y="128"/>
                    </a:lnTo>
                    <a:lnTo>
                      <a:pt x="86" y="133"/>
                    </a:lnTo>
                    <a:lnTo>
                      <a:pt x="93" y="135"/>
                    </a:lnTo>
                    <a:lnTo>
                      <a:pt x="97" y="126"/>
                    </a:lnTo>
                    <a:lnTo>
                      <a:pt x="99" y="112"/>
                    </a:lnTo>
                    <a:lnTo>
                      <a:pt x="97" y="101"/>
                    </a:lnTo>
                    <a:lnTo>
                      <a:pt x="101" y="95"/>
                    </a:lnTo>
                    <a:lnTo>
                      <a:pt x="107" y="86"/>
                    </a:lnTo>
                    <a:lnTo>
                      <a:pt x="118" y="82"/>
                    </a:lnTo>
                    <a:lnTo>
                      <a:pt x="128" y="84"/>
                    </a:lnTo>
                    <a:lnTo>
                      <a:pt x="134" y="82"/>
                    </a:lnTo>
                    <a:lnTo>
                      <a:pt x="130" y="74"/>
                    </a:lnTo>
                    <a:lnTo>
                      <a:pt x="134" y="70"/>
                    </a:lnTo>
                    <a:lnTo>
                      <a:pt x="136" y="61"/>
                    </a:lnTo>
                    <a:lnTo>
                      <a:pt x="139" y="57"/>
                    </a:lnTo>
                    <a:lnTo>
                      <a:pt x="134" y="53"/>
                    </a:lnTo>
                    <a:lnTo>
                      <a:pt x="124" y="53"/>
                    </a:lnTo>
                    <a:lnTo>
                      <a:pt x="124" y="47"/>
                    </a:lnTo>
                    <a:lnTo>
                      <a:pt x="126" y="40"/>
                    </a:lnTo>
                    <a:lnTo>
                      <a:pt x="134" y="42"/>
                    </a:lnTo>
                    <a:lnTo>
                      <a:pt x="141" y="38"/>
                    </a:lnTo>
                    <a:lnTo>
                      <a:pt x="141" y="30"/>
                    </a:lnTo>
                    <a:lnTo>
                      <a:pt x="145" y="24"/>
                    </a:lnTo>
                    <a:lnTo>
                      <a:pt x="145" y="19"/>
                    </a:lnTo>
                    <a:lnTo>
                      <a:pt x="147" y="15"/>
                    </a:lnTo>
                    <a:lnTo>
                      <a:pt x="147" y="13"/>
                    </a:lnTo>
                    <a:lnTo>
                      <a:pt x="139" y="11"/>
                    </a:lnTo>
                    <a:lnTo>
                      <a:pt x="132" y="7"/>
                    </a:lnTo>
                    <a:lnTo>
                      <a:pt x="122" y="0"/>
                    </a:lnTo>
                    <a:lnTo>
                      <a:pt x="109" y="3"/>
                    </a:lnTo>
                    <a:lnTo>
                      <a:pt x="103" y="9"/>
                    </a:lnTo>
                    <a:lnTo>
                      <a:pt x="95" y="5"/>
                    </a:lnTo>
                    <a:lnTo>
                      <a:pt x="90" y="9"/>
                    </a:lnTo>
                    <a:lnTo>
                      <a:pt x="80" y="9"/>
                    </a:lnTo>
                    <a:lnTo>
                      <a:pt x="72" y="19"/>
                    </a:lnTo>
                    <a:lnTo>
                      <a:pt x="57" y="28"/>
                    </a:lnTo>
                    <a:lnTo>
                      <a:pt x="53" y="26"/>
                    </a:lnTo>
                    <a:lnTo>
                      <a:pt x="44" y="28"/>
                    </a:lnTo>
                    <a:lnTo>
                      <a:pt x="44" y="38"/>
                    </a:lnTo>
                    <a:lnTo>
                      <a:pt x="36" y="44"/>
                    </a:lnTo>
                    <a:lnTo>
                      <a:pt x="38" y="55"/>
                    </a:lnTo>
                    <a:lnTo>
                      <a:pt x="36" y="63"/>
                    </a:lnTo>
                    <a:lnTo>
                      <a:pt x="34" y="70"/>
                    </a:lnTo>
                    <a:lnTo>
                      <a:pt x="30" y="76"/>
                    </a:lnTo>
                    <a:lnTo>
                      <a:pt x="23" y="80"/>
                    </a:lnTo>
                    <a:lnTo>
                      <a:pt x="25" y="86"/>
                    </a:lnTo>
                    <a:lnTo>
                      <a:pt x="34" y="95"/>
                    </a:lnTo>
                    <a:lnTo>
                      <a:pt x="42" y="97"/>
                    </a:lnTo>
                    <a:lnTo>
                      <a:pt x="34" y="97"/>
                    </a:lnTo>
                    <a:lnTo>
                      <a:pt x="30" y="101"/>
                    </a:lnTo>
                    <a:lnTo>
                      <a:pt x="25" y="103"/>
                    </a:lnTo>
                    <a:lnTo>
                      <a:pt x="30" y="107"/>
                    </a:lnTo>
                    <a:lnTo>
                      <a:pt x="34" y="107"/>
                    </a:lnTo>
                    <a:lnTo>
                      <a:pt x="34" y="112"/>
                    </a:lnTo>
                    <a:lnTo>
                      <a:pt x="28" y="114"/>
                    </a:lnTo>
                    <a:lnTo>
                      <a:pt x="21" y="105"/>
                    </a:lnTo>
                    <a:lnTo>
                      <a:pt x="13" y="101"/>
                    </a:lnTo>
                    <a:lnTo>
                      <a:pt x="7" y="105"/>
                    </a:lnTo>
                    <a:lnTo>
                      <a:pt x="9" y="110"/>
                    </a:lnTo>
                    <a:lnTo>
                      <a:pt x="15" y="110"/>
                    </a:lnTo>
                    <a:lnTo>
                      <a:pt x="21" y="116"/>
                    </a:lnTo>
                    <a:lnTo>
                      <a:pt x="23" y="114"/>
                    </a:lnTo>
                    <a:lnTo>
                      <a:pt x="32" y="120"/>
                    </a:lnTo>
                    <a:lnTo>
                      <a:pt x="23" y="116"/>
                    </a:lnTo>
                    <a:lnTo>
                      <a:pt x="19" y="118"/>
                    </a:lnTo>
                    <a:lnTo>
                      <a:pt x="9" y="114"/>
                    </a:lnTo>
                    <a:lnTo>
                      <a:pt x="0" y="114"/>
                    </a:lnTo>
                    <a:lnTo>
                      <a:pt x="0" y="114"/>
                    </a:lnTo>
                    <a:lnTo>
                      <a:pt x="5" y="116"/>
                    </a:lnTo>
                    <a:lnTo>
                      <a:pt x="9" y="122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87" name="Freeform 713">
                <a:extLst>
                  <a:ext uri="{FF2B5EF4-FFF2-40B4-BE49-F238E27FC236}">
                    <a16:creationId xmlns:a16="http://schemas.microsoft.com/office/drawing/2014/main" xmlns="" id="{91E19F4D-B5E1-4519-B572-E0EABEABDE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94275" y="3794125"/>
                <a:ext cx="185738" cy="155575"/>
              </a:xfrm>
              <a:custGeom>
                <a:avLst/>
                <a:gdLst>
                  <a:gd name="T0" fmla="*/ 6 w 117"/>
                  <a:gd name="T1" fmla="*/ 35 h 98"/>
                  <a:gd name="T2" fmla="*/ 16 w 117"/>
                  <a:gd name="T3" fmla="*/ 39 h 98"/>
                  <a:gd name="T4" fmla="*/ 19 w 117"/>
                  <a:gd name="T5" fmla="*/ 46 h 98"/>
                  <a:gd name="T6" fmla="*/ 29 w 117"/>
                  <a:gd name="T7" fmla="*/ 56 h 98"/>
                  <a:gd name="T8" fmla="*/ 35 w 117"/>
                  <a:gd name="T9" fmla="*/ 56 h 98"/>
                  <a:gd name="T10" fmla="*/ 39 w 117"/>
                  <a:gd name="T11" fmla="*/ 60 h 98"/>
                  <a:gd name="T12" fmla="*/ 46 w 117"/>
                  <a:gd name="T13" fmla="*/ 63 h 98"/>
                  <a:gd name="T14" fmla="*/ 46 w 117"/>
                  <a:gd name="T15" fmla="*/ 73 h 98"/>
                  <a:gd name="T16" fmla="*/ 54 w 117"/>
                  <a:gd name="T17" fmla="*/ 79 h 98"/>
                  <a:gd name="T18" fmla="*/ 58 w 117"/>
                  <a:gd name="T19" fmla="*/ 75 h 98"/>
                  <a:gd name="T20" fmla="*/ 65 w 117"/>
                  <a:gd name="T21" fmla="*/ 75 h 98"/>
                  <a:gd name="T22" fmla="*/ 67 w 117"/>
                  <a:gd name="T23" fmla="*/ 79 h 98"/>
                  <a:gd name="T24" fmla="*/ 73 w 117"/>
                  <a:gd name="T25" fmla="*/ 81 h 98"/>
                  <a:gd name="T26" fmla="*/ 81 w 117"/>
                  <a:gd name="T27" fmla="*/ 92 h 98"/>
                  <a:gd name="T28" fmla="*/ 90 w 117"/>
                  <a:gd name="T29" fmla="*/ 94 h 98"/>
                  <a:gd name="T30" fmla="*/ 98 w 117"/>
                  <a:gd name="T31" fmla="*/ 98 h 98"/>
                  <a:gd name="T32" fmla="*/ 102 w 117"/>
                  <a:gd name="T33" fmla="*/ 96 h 98"/>
                  <a:gd name="T34" fmla="*/ 109 w 117"/>
                  <a:gd name="T35" fmla="*/ 96 h 98"/>
                  <a:gd name="T36" fmla="*/ 109 w 117"/>
                  <a:gd name="T37" fmla="*/ 92 h 98"/>
                  <a:gd name="T38" fmla="*/ 104 w 117"/>
                  <a:gd name="T39" fmla="*/ 90 h 98"/>
                  <a:gd name="T40" fmla="*/ 104 w 117"/>
                  <a:gd name="T41" fmla="*/ 83 h 98"/>
                  <a:gd name="T42" fmla="*/ 102 w 117"/>
                  <a:gd name="T43" fmla="*/ 79 h 98"/>
                  <a:gd name="T44" fmla="*/ 107 w 117"/>
                  <a:gd name="T45" fmla="*/ 73 h 98"/>
                  <a:gd name="T46" fmla="*/ 109 w 117"/>
                  <a:gd name="T47" fmla="*/ 67 h 98"/>
                  <a:gd name="T48" fmla="*/ 111 w 117"/>
                  <a:gd name="T49" fmla="*/ 67 h 98"/>
                  <a:gd name="T50" fmla="*/ 117 w 117"/>
                  <a:gd name="T51" fmla="*/ 54 h 98"/>
                  <a:gd name="T52" fmla="*/ 111 w 117"/>
                  <a:gd name="T53" fmla="*/ 48 h 98"/>
                  <a:gd name="T54" fmla="*/ 111 w 117"/>
                  <a:gd name="T55" fmla="*/ 42 h 98"/>
                  <a:gd name="T56" fmla="*/ 104 w 117"/>
                  <a:gd name="T57" fmla="*/ 29 h 98"/>
                  <a:gd name="T58" fmla="*/ 109 w 117"/>
                  <a:gd name="T59" fmla="*/ 23 h 98"/>
                  <a:gd name="T60" fmla="*/ 107 w 117"/>
                  <a:gd name="T61" fmla="*/ 23 h 98"/>
                  <a:gd name="T62" fmla="*/ 100 w 117"/>
                  <a:gd name="T63" fmla="*/ 21 h 98"/>
                  <a:gd name="T64" fmla="*/ 100 w 117"/>
                  <a:gd name="T65" fmla="*/ 16 h 98"/>
                  <a:gd name="T66" fmla="*/ 96 w 117"/>
                  <a:gd name="T67" fmla="*/ 8 h 98"/>
                  <a:gd name="T68" fmla="*/ 86 w 117"/>
                  <a:gd name="T69" fmla="*/ 10 h 98"/>
                  <a:gd name="T70" fmla="*/ 81 w 117"/>
                  <a:gd name="T71" fmla="*/ 4 h 98"/>
                  <a:gd name="T72" fmla="*/ 75 w 117"/>
                  <a:gd name="T73" fmla="*/ 4 h 98"/>
                  <a:gd name="T74" fmla="*/ 69 w 117"/>
                  <a:gd name="T75" fmla="*/ 0 h 98"/>
                  <a:gd name="T76" fmla="*/ 56 w 117"/>
                  <a:gd name="T77" fmla="*/ 0 h 98"/>
                  <a:gd name="T78" fmla="*/ 54 w 117"/>
                  <a:gd name="T79" fmla="*/ 4 h 98"/>
                  <a:gd name="T80" fmla="*/ 48 w 117"/>
                  <a:gd name="T81" fmla="*/ 6 h 98"/>
                  <a:gd name="T82" fmla="*/ 46 w 117"/>
                  <a:gd name="T83" fmla="*/ 8 h 98"/>
                  <a:gd name="T84" fmla="*/ 37 w 117"/>
                  <a:gd name="T85" fmla="*/ 10 h 98"/>
                  <a:gd name="T86" fmla="*/ 33 w 117"/>
                  <a:gd name="T87" fmla="*/ 14 h 98"/>
                  <a:gd name="T88" fmla="*/ 29 w 117"/>
                  <a:gd name="T89" fmla="*/ 10 h 98"/>
                  <a:gd name="T90" fmla="*/ 23 w 117"/>
                  <a:gd name="T91" fmla="*/ 10 h 98"/>
                  <a:gd name="T92" fmla="*/ 19 w 117"/>
                  <a:gd name="T93" fmla="*/ 4 h 98"/>
                  <a:gd name="T94" fmla="*/ 14 w 117"/>
                  <a:gd name="T95" fmla="*/ 2 h 98"/>
                  <a:gd name="T96" fmla="*/ 6 w 117"/>
                  <a:gd name="T97" fmla="*/ 8 h 98"/>
                  <a:gd name="T98" fmla="*/ 0 w 117"/>
                  <a:gd name="T99" fmla="*/ 18 h 98"/>
                  <a:gd name="T100" fmla="*/ 6 w 117"/>
                  <a:gd name="T101" fmla="*/ 23 h 98"/>
                  <a:gd name="T102" fmla="*/ 6 w 117"/>
                  <a:gd name="T103" fmla="*/ 35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17" h="98">
                    <a:moveTo>
                      <a:pt x="6" y="35"/>
                    </a:moveTo>
                    <a:lnTo>
                      <a:pt x="16" y="39"/>
                    </a:lnTo>
                    <a:lnTo>
                      <a:pt x="19" y="46"/>
                    </a:lnTo>
                    <a:lnTo>
                      <a:pt x="29" y="56"/>
                    </a:lnTo>
                    <a:lnTo>
                      <a:pt x="35" y="56"/>
                    </a:lnTo>
                    <a:lnTo>
                      <a:pt x="39" y="60"/>
                    </a:lnTo>
                    <a:lnTo>
                      <a:pt x="46" y="63"/>
                    </a:lnTo>
                    <a:lnTo>
                      <a:pt x="46" y="73"/>
                    </a:lnTo>
                    <a:lnTo>
                      <a:pt x="54" y="79"/>
                    </a:lnTo>
                    <a:lnTo>
                      <a:pt x="58" y="75"/>
                    </a:lnTo>
                    <a:lnTo>
                      <a:pt x="65" y="75"/>
                    </a:lnTo>
                    <a:lnTo>
                      <a:pt x="67" y="79"/>
                    </a:lnTo>
                    <a:lnTo>
                      <a:pt x="73" y="81"/>
                    </a:lnTo>
                    <a:lnTo>
                      <a:pt x="81" y="92"/>
                    </a:lnTo>
                    <a:lnTo>
                      <a:pt x="90" y="94"/>
                    </a:lnTo>
                    <a:lnTo>
                      <a:pt x="98" y="98"/>
                    </a:lnTo>
                    <a:lnTo>
                      <a:pt x="102" y="96"/>
                    </a:lnTo>
                    <a:lnTo>
                      <a:pt x="109" y="96"/>
                    </a:lnTo>
                    <a:lnTo>
                      <a:pt x="109" y="92"/>
                    </a:lnTo>
                    <a:lnTo>
                      <a:pt x="104" y="90"/>
                    </a:lnTo>
                    <a:lnTo>
                      <a:pt x="104" y="83"/>
                    </a:lnTo>
                    <a:lnTo>
                      <a:pt x="102" y="79"/>
                    </a:lnTo>
                    <a:lnTo>
                      <a:pt x="107" y="73"/>
                    </a:lnTo>
                    <a:lnTo>
                      <a:pt x="109" y="67"/>
                    </a:lnTo>
                    <a:lnTo>
                      <a:pt x="111" y="67"/>
                    </a:lnTo>
                    <a:lnTo>
                      <a:pt x="117" y="54"/>
                    </a:lnTo>
                    <a:lnTo>
                      <a:pt x="111" y="48"/>
                    </a:lnTo>
                    <a:lnTo>
                      <a:pt x="111" y="42"/>
                    </a:lnTo>
                    <a:lnTo>
                      <a:pt x="104" y="29"/>
                    </a:lnTo>
                    <a:lnTo>
                      <a:pt x="109" y="23"/>
                    </a:lnTo>
                    <a:lnTo>
                      <a:pt x="107" y="23"/>
                    </a:lnTo>
                    <a:lnTo>
                      <a:pt x="100" y="21"/>
                    </a:lnTo>
                    <a:lnTo>
                      <a:pt x="100" y="16"/>
                    </a:lnTo>
                    <a:lnTo>
                      <a:pt x="96" y="8"/>
                    </a:lnTo>
                    <a:lnTo>
                      <a:pt x="86" y="10"/>
                    </a:lnTo>
                    <a:lnTo>
                      <a:pt x="81" y="4"/>
                    </a:lnTo>
                    <a:lnTo>
                      <a:pt x="75" y="4"/>
                    </a:lnTo>
                    <a:lnTo>
                      <a:pt x="69" y="0"/>
                    </a:lnTo>
                    <a:lnTo>
                      <a:pt x="56" y="0"/>
                    </a:lnTo>
                    <a:lnTo>
                      <a:pt x="54" y="4"/>
                    </a:lnTo>
                    <a:lnTo>
                      <a:pt x="48" y="6"/>
                    </a:lnTo>
                    <a:lnTo>
                      <a:pt x="46" y="8"/>
                    </a:lnTo>
                    <a:lnTo>
                      <a:pt x="37" y="10"/>
                    </a:lnTo>
                    <a:lnTo>
                      <a:pt x="33" y="14"/>
                    </a:lnTo>
                    <a:lnTo>
                      <a:pt x="29" y="10"/>
                    </a:lnTo>
                    <a:lnTo>
                      <a:pt x="23" y="10"/>
                    </a:lnTo>
                    <a:lnTo>
                      <a:pt x="19" y="4"/>
                    </a:lnTo>
                    <a:lnTo>
                      <a:pt x="14" y="2"/>
                    </a:lnTo>
                    <a:lnTo>
                      <a:pt x="6" y="8"/>
                    </a:lnTo>
                    <a:lnTo>
                      <a:pt x="0" y="18"/>
                    </a:lnTo>
                    <a:lnTo>
                      <a:pt x="6" y="23"/>
                    </a:lnTo>
                    <a:lnTo>
                      <a:pt x="6" y="35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89" name="Freeform 715">
                <a:extLst>
                  <a:ext uri="{FF2B5EF4-FFF2-40B4-BE49-F238E27FC236}">
                    <a16:creationId xmlns:a16="http://schemas.microsoft.com/office/drawing/2014/main" xmlns="" id="{9F3DB4D4-87CA-4943-A78F-410F1BD181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19575" y="3430588"/>
                <a:ext cx="265113" cy="349250"/>
              </a:xfrm>
              <a:custGeom>
                <a:avLst/>
                <a:gdLst>
                  <a:gd name="T0" fmla="*/ 81 w 167"/>
                  <a:gd name="T1" fmla="*/ 29 h 220"/>
                  <a:gd name="T2" fmla="*/ 77 w 167"/>
                  <a:gd name="T3" fmla="*/ 42 h 220"/>
                  <a:gd name="T4" fmla="*/ 92 w 167"/>
                  <a:gd name="T5" fmla="*/ 42 h 220"/>
                  <a:gd name="T6" fmla="*/ 75 w 167"/>
                  <a:gd name="T7" fmla="*/ 57 h 220"/>
                  <a:gd name="T8" fmla="*/ 63 w 167"/>
                  <a:gd name="T9" fmla="*/ 59 h 220"/>
                  <a:gd name="T10" fmla="*/ 35 w 167"/>
                  <a:gd name="T11" fmla="*/ 55 h 220"/>
                  <a:gd name="T12" fmla="*/ 23 w 167"/>
                  <a:gd name="T13" fmla="*/ 67 h 220"/>
                  <a:gd name="T14" fmla="*/ 31 w 167"/>
                  <a:gd name="T15" fmla="*/ 69 h 220"/>
                  <a:gd name="T16" fmla="*/ 29 w 167"/>
                  <a:gd name="T17" fmla="*/ 73 h 220"/>
                  <a:gd name="T18" fmla="*/ 37 w 167"/>
                  <a:gd name="T19" fmla="*/ 80 h 220"/>
                  <a:gd name="T20" fmla="*/ 29 w 167"/>
                  <a:gd name="T21" fmla="*/ 92 h 220"/>
                  <a:gd name="T22" fmla="*/ 23 w 167"/>
                  <a:gd name="T23" fmla="*/ 105 h 220"/>
                  <a:gd name="T24" fmla="*/ 31 w 167"/>
                  <a:gd name="T25" fmla="*/ 107 h 220"/>
                  <a:gd name="T26" fmla="*/ 39 w 167"/>
                  <a:gd name="T27" fmla="*/ 120 h 220"/>
                  <a:gd name="T28" fmla="*/ 50 w 167"/>
                  <a:gd name="T29" fmla="*/ 124 h 220"/>
                  <a:gd name="T30" fmla="*/ 37 w 167"/>
                  <a:gd name="T31" fmla="*/ 147 h 220"/>
                  <a:gd name="T32" fmla="*/ 37 w 167"/>
                  <a:gd name="T33" fmla="*/ 151 h 220"/>
                  <a:gd name="T34" fmla="*/ 58 w 167"/>
                  <a:gd name="T35" fmla="*/ 149 h 220"/>
                  <a:gd name="T36" fmla="*/ 48 w 167"/>
                  <a:gd name="T37" fmla="*/ 157 h 220"/>
                  <a:gd name="T38" fmla="*/ 23 w 167"/>
                  <a:gd name="T39" fmla="*/ 166 h 220"/>
                  <a:gd name="T40" fmla="*/ 27 w 167"/>
                  <a:gd name="T41" fmla="*/ 174 h 220"/>
                  <a:gd name="T42" fmla="*/ 12 w 167"/>
                  <a:gd name="T43" fmla="*/ 174 h 220"/>
                  <a:gd name="T44" fmla="*/ 2 w 167"/>
                  <a:gd name="T45" fmla="*/ 180 h 220"/>
                  <a:gd name="T46" fmla="*/ 8 w 167"/>
                  <a:gd name="T47" fmla="*/ 189 h 220"/>
                  <a:gd name="T48" fmla="*/ 12 w 167"/>
                  <a:gd name="T49" fmla="*/ 203 h 220"/>
                  <a:gd name="T50" fmla="*/ 10 w 167"/>
                  <a:gd name="T51" fmla="*/ 212 h 220"/>
                  <a:gd name="T52" fmla="*/ 33 w 167"/>
                  <a:gd name="T53" fmla="*/ 210 h 220"/>
                  <a:gd name="T54" fmla="*/ 27 w 167"/>
                  <a:gd name="T55" fmla="*/ 218 h 220"/>
                  <a:gd name="T56" fmla="*/ 56 w 167"/>
                  <a:gd name="T57" fmla="*/ 218 h 220"/>
                  <a:gd name="T58" fmla="*/ 75 w 167"/>
                  <a:gd name="T59" fmla="*/ 199 h 220"/>
                  <a:gd name="T60" fmla="*/ 90 w 167"/>
                  <a:gd name="T61" fmla="*/ 203 h 220"/>
                  <a:gd name="T62" fmla="*/ 104 w 167"/>
                  <a:gd name="T63" fmla="*/ 189 h 220"/>
                  <a:gd name="T64" fmla="*/ 134 w 167"/>
                  <a:gd name="T65" fmla="*/ 187 h 220"/>
                  <a:gd name="T66" fmla="*/ 155 w 167"/>
                  <a:gd name="T67" fmla="*/ 185 h 220"/>
                  <a:gd name="T68" fmla="*/ 159 w 167"/>
                  <a:gd name="T69" fmla="*/ 164 h 220"/>
                  <a:gd name="T70" fmla="*/ 167 w 167"/>
                  <a:gd name="T71" fmla="*/ 141 h 220"/>
                  <a:gd name="T72" fmla="*/ 165 w 167"/>
                  <a:gd name="T73" fmla="*/ 115 h 220"/>
                  <a:gd name="T74" fmla="*/ 161 w 167"/>
                  <a:gd name="T75" fmla="*/ 90 h 220"/>
                  <a:gd name="T76" fmla="*/ 163 w 167"/>
                  <a:gd name="T77" fmla="*/ 82 h 220"/>
                  <a:gd name="T78" fmla="*/ 140 w 167"/>
                  <a:gd name="T79" fmla="*/ 59 h 220"/>
                  <a:gd name="T80" fmla="*/ 121 w 167"/>
                  <a:gd name="T81" fmla="*/ 69 h 220"/>
                  <a:gd name="T82" fmla="*/ 106 w 167"/>
                  <a:gd name="T83" fmla="*/ 36 h 220"/>
                  <a:gd name="T84" fmla="*/ 123 w 167"/>
                  <a:gd name="T85" fmla="*/ 23 h 220"/>
                  <a:gd name="T86" fmla="*/ 132 w 167"/>
                  <a:gd name="T87" fmla="*/ 15 h 220"/>
                  <a:gd name="T88" fmla="*/ 123 w 167"/>
                  <a:gd name="T89" fmla="*/ 0 h 220"/>
                  <a:gd name="T90" fmla="*/ 119 w 167"/>
                  <a:gd name="T91" fmla="*/ 15 h 220"/>
                  <a:gd name="T92" fmla="*/ 117 w 167"/>
                  <a:gd name="T93" fmla="*/ 13 h 220"/>
                  <a:gd name="T94" fmla="*/ 111 w 167"/>
                  <a:gd name="T95" fmla="*/ 13 h 220"/>
                  <a:gd name="T96" fmla="*/ 90 w 167"/>
                  <a:gd name="T97" fmla="*/ 13 h 220"/>
                  <a:gd name="T98" fmla="*/ 83 w 167"/>
                  <a:gd name="T99" fmla="*/ 25 h 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67" h="220">
                    <a:moveTo>
                      <a:pt x="90" y="27"/>
                    </a:moveTo>
                    <a:lnTo>
                      <a:pt x="88" y="29"/>
                    </a:lnTo>
                    <a:lnTo>
                      <a:pt x="81" y="29"/>
                    </a:lnTo>
                    <a:lnTo>
                      <a:pt x="83" y="34"/>
                    </a:lnTo>
                    <a:lnTo>
                      <a:pt x="75" y="36"/>
                    </a:lnTo>
                    <a:lnTo>
                      <a:pt x="77" y="42"/>
                    </a:lnTo>
                    <a:lnTo>
                      <a:pt x="86" y="42"/>
                    </a:lnTo>
                    <a:lnTo>
                      <a:pt x="83" y="44"/>
                    </a:lnTo>
                    <a:lnTo>
                      <a:pt x="92" y="42"/>
                    </a:lnTo>
                    <a:lnTo>
                      <a:pt x="96" y="42"/>
                    </a:lnTo>
                    <a:lnTo>
                      <a:pt x="88" y="52"/>
                    </a:lnTo>
                    <a:lnTo>
                      <a:pt x="75" y="57"/>
                    </a:lnTo>
                    <a:lnTo>
                      <a:pt x="79" y="61"/>
                    </a:lnTo>
                    <a:lnTo>
                      <a:pt x="67" y="63"/>
                    </a:lnTo>
                    <a:lnTo>
                      <a:pt x="63" y="59"/>
                    </a:lnTo>
                    <a:lnTo>
                      <a:pt x="56" y="65"/>
                    </a:lnTo>
                    <a:lnTo>
                      <a:pt x="54" y="57"/>
                    </a:lnTo>
                    <a:lnTo>
                      <a:pt x="35" y="55"/>
                    </a:lnTo>
                    <a:lnTo>
                      <a:pt x="35" y="59"/>
                    </a:lnTo>
                    <a:lnTo>
                      <a:pt x="25" y="55"/>
                    </a:lnTo>
                    <a:lnTo>
                      <a:pt x="23" y="67"/>
                    </a:lnTo>
                    <a:lnTo>
                      <a:pt x="27" y="61"/>
                    </a:lnTo>
                    <a:lnTo>
                      <a:pt x="29" y="69"/>
                    </a:lnTo>
                    <a:lnTo>
                      <a:pt x="31" y="69"/>
                    </a:lnTo>
                    <a:lnTo>
                      <a:pt x="33" y="78"/>
                    </a:lnTo>
                    <a:lnTo>
                      <a:pt x="29" y="78"/>
                    </a:lnTo>
                    <a:lnTo>
                      <a:pt x="29" y="73"/>
                    </a:lnTo>
                    <a:lnTo>
                      <a:pt x="19" y="73"/>
                    </a:lnTo>
                    <a:lnTo>
                      <a:pt x="29" y="82"/>
                    </a:lnTo>
                    <a:lnTo>
                      <a:pt x="37" y="80"/>
                    </a:lnTo>
                    <a:lnTo>
                      <a:pt x="42" y="86"/>
                    </a:lnTo>
                    <a:lnTo>
                      <a:pt x="31" y="88"/>
                    </a:lnTo>
                    <a:lnTo>
                      <a:pt x="29" y="92"/>
                    </a:lnTo>
                    <a:lnTo>
                      <a:pt x="31" y="96"/>
                    </a:lnTo>
                    <a:lnTo>
                      <a:pt x="21" y="96"/>
                    </a:lnTo>
                    <a:lnTo>
                      <a:pt x="23" y="105"/>
                    </a:lnTo>
                    <a:lnTo>
                      <a:pt x="19" y="105"/>
                    </a:lnTo>
                    <a:lnTo>
                      <a:pt x="25" y="109"/>
                    </a:lnTo>
                    <a:lnTo>
                      <a:pt x="31" y="107"/>
                    </a:lnTo>
                    <a:lnTo>
                      <a:pt x="27" y="111"/>
                    </a:lnTo>
                    <a:lnTo>
                      <a:pt x="37" y="109"/>
                    </a:lnTo>
                    <a:lnTo>
                      <a:pt x="39" y="120"/>
                    </a:lnTo>
                    <a:lnTo>
                      <a:pt x="60" y="120"/>
                    </a:lnTo>
                    <a:lnTo>
                      <a:pt x="54" y="126"/>
                    </a:lnTo>
                    <a:lnTo>
                      <a:pt x="50" y="124"/>
                    </a:lnTo>
                    <a:lnTo>
                      <a:pt x="42" y="138"/>
                    </a:lnTo>
                    <a:lnTo>
                      <a:pt x="44" y="136"/>
                    </a:lnTo>
                    <a:lnTo>
                      <a:pt x="37" y="147"/>
                    </a:lnTo>
                    <a:lnTo>
                      <a:pt x="23" y="157"/>
                    </a:lnTo>
                    <a:lnTo>
                      <a:pt x="29" y="157"/>
                    </a:lnTo>
                    <a:lnTo>
                      <a:pt x="37" y="151"/>
                    </a:lnTo>
                    <a:lnTo>
                      <a:pt x="42" y="155"/>
                    </a:lnTo>
                    <a:lnTo>
                      <a:pt x="52" y="155"/>
                    </a:lnTo>
                    <a:lnTo>
                      <a:pt x="58" y="149"/>
                    </a:lnTo>
                    <a:lnTo>
                      <a:pt x="58" y="151"/>
                    </a:lnTo>
                    <a:lnTo>
                      <a:pt x="67" y="151"/>
                    </a:lnTo>
                    <a:lnTo>
                      <a:pt x="48" y="157"/>
                    </a:lnTo>
                    <a:lnTo>
                      <a:pt x="35" y="157"/>
                    </a:lnTo>
                    <a:lnTo>
                      <a:pt x="31" y="161"/>
                    </a:lnTo>
                    <a:lnTo>
                      <a:pt x="23" y="166"/>
                    </a:lnTo>
                    <a:lnTo>
                      <a:pt x="25" y="170"/>
                    </a:lnTo>
                    <a:lnTo>
                      <a:pt x="23" y="174"/>
                    </a:lnTo>
                    <a:lnTo>
                      <a:pt x="27" y="174"/>
                    </a:lnTo>
                    <a:lnTo>
                      <a:pt x="21" y="176"/>
                    </a:lnTo>
                    <a:lnTo>
                      <a:pt x="14" y="172"/>
                    </a:lnTo>
                    <a:lnTo>
                      <a:pt x="12" y="174"/>
                    </a:lnTo>
                    <a:lnTo>
                      <a:pt x="10" y="172"/>
                    </a:lnTo>
                    <a:lnTo>
                      <a:pt x="0" y="178"/>
                    </a:lnTo>
                    <a:lnTo>
                      <a:pt x="2" y="180"/>
                    </a:lnTo>
                    <a:lnTo>
                      <a:pt x="27" y="180"/>
                    </a:lnTo>
                    <a:lnTo>
                      <a:pt x="19" y="187"/>
                    </a:lnTo>
                    <a:lnTo>
                      <a:pt x="8" y="189"/>
                    </a:lnTo>
                    <a:lnTo>
                      <a:pt x="4" y="197"/>
                    </a:lnTo>
                    <a:lnTo>
                      <a:pt x="10" y="197"/>
                    </a:lnTo>
                    <a:lnTo>
                      <a:pt x="12" y="203"/>
                    </a:lnTo>
                    <a:lnTo>
                      <a:pt x="31" y="197"/>
                    </a:lnTo>
                    <a:lnTo>
                      <a:pt x="16" y="206"/>
                    </a:lnTo>
                    <a:lnTo>
                      <a:pt x="10" y="212"/>
                    </a:lnTo>
                    <a:lnTo>
                      <a:pt x="21" y="212"/>
                    </a:lnTo>
                    <a:lnTo>
                      <a:pt x="35" y="203"/>
                    </a:lnTo>
                    <a:lnTo>
                      <a:pt x="33" y="210"/>
                    </a:lnTo>
                    <a:lnTo>
                      <a:pt x="23" y="214"/>
                    </a:lnTo>
                    <a:lnTo>
                      <a:pt x="29" y="214"/>
                    </a:lnTo>
                    <a:lnTo>
                      <a:pt x="27" y="218"/>
                    </a:lnTo>
                    <a:lnTo>
                      <a:pt x="37" y="216"/>
                    </a:lnTo>
                    <a:lnTo>
                      <a:pt x="42" y="220"/>
                    </a:lnTo>
                    <a:lnTo>
                      <a:pt x="56" y="218"/>
                    </a:lnTo>
                    <a:lnTo>
                      <a:pt x="69" y="214"/>
                    </a:lnTo>
                    <a:lnTo>
                      <a:pt x="79" y="208"/>
                    </a:lnTo>
                    <a:lnTo>
                      <a:pt x="75" y="199"/>
                    </a:lnTo>
                    <a:lnTo>
                      <a:pt x="83" y="199"/>
                    </a:lnTo>
                    <a:lnTo>
                      <a:pt x="81" y="203"/>
                    </a:lnTo>
                    <a:lnTo>
                      <a:pt x="90" y="203"/>
                    </a:lnTo>
                    <a:lnTo>
                      <a:pt x="98" y="197"/>
                    </a:lnTo>
                    <a:lnTo>
                      <a:pt x="102" y="197"/>
                    </a:lnTo>
                    <a:lnTo>
                      <a:pt x="104" y="189"/>
                    </a:lnTo>
                    <a:lnTo>
                      <a:pt x="127" y="187"/>
                    </a:lnTo>
                    <a:lnTo>
                      <a:pt x="130" y="180"/>
                    </a:lnTo>
                    <a:lnTo>
                      <a:pt x="134" y="187"/>
                    </a:lnTo>
                    <a:lnTo>
                      <a:pt x="138" y="182"/>
                    </a:lnTo>
                    <a:lnTo>
                      <a:pt x="142" y="185"/>
                    </a:lnTo>
                    <a:lnTo>
                      <a:pt x="155" y="185"/>
                    </a:lnTo>
                    <a:lnTo>
                      <a:pt x="146" y="174"/>
                    </a:lnTo>
                    <a:lnTo>
                      <a:pt x="153" y="172"/>
                    </a:lnTo>
                    <a:lnTo>
                      <a:pt x="159" y="164"/>
                    </a:lnTo>
                    <a:lnTo>
                      <a:pt x="157" y="157"/>
                    </a:lnTo>
                    <a:lnTo>
                      <a:pt x="165" y="149"/>
                    </a:lnTo>
                    <a:lnTo>
                      <a:pt x="167" y="141"/>
                    </a:lnTo>
                    <a:lnTo>
                      <a:pt x="163" y="122"/>
                    </a:lnTo>
                    <a:lnTo>
                      <a:pt x="159" y="120"/>
                    </a:lnTo>
                    <a:lnTo>
                      <a:pt x="165" y="115"/>
                    </a:lnTo>
                    <a:lnTo>
                      <a:pt x="165" y="107"/>
                    </a:lnTo>
                    <a:lnTo>
                      <a:pt x="159" y="99"/>
                    </a:lnTo>
                    <a:lnTo>
                      <a:pt x="161" y="90"/>
                    </a:lnTo>
                    <a:lnTo>
                      <a:pt x="155" y="86"/>
                    </a:lnTo>
                    <a:lnTo>
                      <a:pt x="157" y="82"/>
                    </a:lnTo>
                    <a:lnTo>
                      <a:pt x="163" y="82"/>
                    </a:lnTo>
                    <a:lnTo>
                      <a:pt x="153" y="76"/>
                    </a:lnTo>
                    <a:lnTo>
                      <a:pt x="148" y="76"/>
                    </a:lnTo>
                    <a:lnTo>
                      <a:pt x="140" y="59"/>
                    </a:lnTo>
                    <a:lnTo>
                      <a:pt x="127" y="55"/>
                    </a:lnTo>
                    <a:lnTo>
                      <a:pt x="123" y="57"/>
                    </a:lnTo>
                    <a:lnTo>
                      <a:pt x="121" y="69"/>
                    </a:lnTo>
                    <a:lnTo>
                      <a:pt x="115" y="69"/>
                    </a:lnTo>
                    <a:lnTo>
                      <a:pt x="98" y="55"/>
                    </a:lnTo>
                    <a:lnTo>
                      <a:pt x="106" y="36"/>
                    </a:lnTo>
                    <a:lnTo>
                      <a:pt x="115" y="34"/>
                    </a:lnTo>
                    <a:lnTo>
                      <a:pt x="117" y="27"/>
                    </a:lnTo>
                    <a:lnTo>
                      <a:pt x="123" y="23"/>
                    </a:lnTo>
                    <a:lnTo>
                      <a:pt x="127" y="19"/>
                    </a:lnTo>
                    <a:lnTo>
                      <a:pt x="123" y="21"/>
                    </a:lnTo>
                    <a:lnTo>
                      <a:pt x="132" y="15"/>
                    </a:lnTo>
                    <a:lnTo>
                      <a:pt x="138" y="10"/>
                    </a:lnTo>
                    <a:lnTo>
                      <a:pt x="130" y="4"/>
                    </a:lnTo>
                    <a:lnTo>
                      <a:pt x="123" y="0"/>
                    </a:lnTo>
                    <a:lnTo>
                      <a:pt x="127" y="4"/>
                    </a:lnTo>
                    <a:lnTo>
                      <a:pt x="117" y="6"/>
                    </a:lnTo>
                    <a:lnTo>
                      <a:pt x="119" y="15"/>
                    </a:lnTo>
                    <a:lnTo>
                      <a:pt x="113" y="23"/>
                    </a:lnTo>
                    <a:lnTo>
                      <a:pt x="115" y="17"/>
                    </a:lnTo>
                    <a:lnTo>
                      <a:pt x="117" y="13"/>
                    </a:lnTo>
                    <a:lnTo>
                      <a:pt x="113" y="6"/>
                    </a:lnTo>
                    <a:lnTo>
                      <a:pt x="109" y="8"/>
                    </a:lnTo>
                    <a:lnTo>
                      <a:pt x="111" y="13"/>
                    </a:lnTo>
                    <a:lnTo>
                      <a:pt x="104" y="13"/>
                    </a:lnTo>
                    <a:lnTo>
                      <a:pt x="102" y="8"/>
                    </a:lnTo>
                    <a:lnTo>
                      <a:pt x="90" y="13"/>
                    </a:lnTo>
                    <a:lnTo>
                      <a:pt x="90" y="17"/>
                    </a:lnTo>
                    <a:lnTo>
                      <a:pt x="86" y="17"/>
                    </a:lnTo>
                    <a:lnTo>
                      <a:pt x="83" y="25"/>
                    </a:lnTo>
                    <a:lnTo>
                      <a:pt x="90" y="27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90" name="Freeform 716">
                <a:extLst>
                  <a:ext uri="{FF2B5EF4-FFF2-40B4-BE49-F238E27FC236}">
                    <a16:creationId xmlns:a16="http://schemas.microsoft.com/office/drawing/2014/main" xmlns="" id="{B08D7570-4DFD-4B79-9ECC-7F7043D54A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71988" y="3281363"/>
                <a:ext cx="9525" cy="9525"/>
              </a:xfrm>
              <a:custGeom>
                <a:avLst/>
                <a:gdLst>
                  <a:gd name="T0" fmla="*/ 0 w 6"/>
                  <a:gd name="T1" fmla="*/ 0 h 6"/>
                  <a:gd name="T2" fmla="*/ 2 w 6"/>
                  <a:gd name="T3" fmla="*/ 6 h 6"/>
                  <a:gd name="T4" fmla="*/ 6 w 6"/>
                  <a:gd name="T5" fmla="*/ 4 h 6"/>
                  <a:gd name="T6" fmla="*/ 4 w 6"/>
                  <a:gd name="T7" fmla="*/ 0 h 6"/>
                  <a:gd name="T8" fmla="*/ 0 w 6"/>
                  <a:gd name="T9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0" y="0"/>
                    </a:moveTo>
                    <a:lnTo>
                      <a:pt x="2" y="6"/>
                    </a:lnTo>
                    <a:lnTo>
                      <a:pt x="6" y="4"/>
                    </a:lnTo>
                    <a:lnTo>
                      <a:pt x="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91" name="Freeform 717">
                <a:extLst>
                  <a:ext uri="{FF2B5EF4-FFF2-40B4-BE49-F238E27FC236}">
                    <a16:creationId xmlns:a16="http://schemas.microsoft.com/office/drawing/2014/main" xmlns="" id="{F4383AD9-7BC0-4744-B4FA-F2F2E234C3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87863" y="3363913"/>
                <a:ext cx="20638" cy="33338"/>
              </a:xfrm>
              <a:custGeom>
                <a:avLst/>
                <a:gdLst>
                  <a:gd name="T0" fmla="*/ 7 w 13"/>
                  <a:gd name="T1" fmla="*/ 15 h 21"/>
                  <a:gd name="T2" fmla="*/ 13 w 13"/>
                  <a:gd name="T3" fmla="*/ 0 h 21"/>
                  <a:gd name="T4" fmla="*/ 0 w 13"/>
                  <a:gd name="T5" fmla="*/ 13 h 21"/>
                  <a:gd name="T6" fmla="*/ 2 w 13"/>
                  <a:gd name="T7" fmla="*/ 21 h 21"/>
                  <a:gd name="T8" fmla="*/ 7 w 13"/>
                  <a:gd name="T9" fmla="*/ 15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21">
                    <a:moveTo>
                      <a:pt x="7" y="15"/>
                    </a:moveTo>
                    <a:lnTo>
                      <a:pt x="13" y="0"/>
                    </a:lnTo>
                    <a:lnTo>
                      <a:pt x="0" y="13"/>
                    </a:lnTo>
                    <a:lnTo>
                      <a:pt x="2" y="21"/>
                    </a:lnTo>
                    <a:lnTo>
                      <a:pt x="7" y="15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92" name="Freeform 718">
                <a:extLst>
                  <a:ext uri="{FF2B5EF4-FFF2-40B4-BE49-F238E27FC236}">
                    <a16:creationId xmlns:a16="http://schemas.microsoft.com/office/drawing/2014/main" xmlns="" id="{DFAB1926-F264-4AFB-9B23-AE7A16EFED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51350" y="3221038"/>
                <a:ext cx="60325" cy="60325"/>
              </a:xfrm>
              <a:custGeom>
                <a:avLst/>
                <a:gdLst>
                  <a:gd name="T0" fmla="*/ 19 w 38"/>
                  <a:gd name="T1" fmla="*/ 0 h 38"/>
                  <a:gd name="T2" fmla="*/ 15 w 38"/>
                  <a:gd name="T3" fmla="*/ 2 h 38"/>
                  <a:gd name="T4" fmla="*/ 15 w 38"/>
                  <a:gd name="T5" fmla="*/ 10 h 38"/>
                  <a:gd name="T6" fmla="*/ 7 w 38"/>
                  <a:gd name="T7" fmla="*/ 6 h 38"/>
                  <a:gd name="T8" fmla="*/ 7 w 38"/>
                  <a:gd name="T9" fmla="*/ 12 h 38"/>
                  <a:gd name="T10" fmla="*/ 4 w 38"/>
                  <a:gd name="T11" fmla="*/ 10 h 38"/>
                  <a:gd name="T12" fmla="*/ 0 w 38"/>
                  <a:gd name="T13" fmla="*/ 15 h 38"/>
                  <a:gd name="T14" fmla="*/ 9 w 38"/>
                  <a:gd name="T15" fmla="*/ 19 h 38"/>
                  <a:gd name="T16" fmla="*/ 9 w 38"/>
                  <a:gd name="T17" fmla="*/ 17 h 38"/>
                  <a:gd name="T18" fmla="*/ 13 w 38"/>
                  <a:gd name="T19" fmla="*/ 19 h 38"/>
                  <a:gd name="T20" fmla="*/ 11 w 38"/>
                  <a:gd name="T21" fmla="*/ 21 h 38"/>
                  <a:gd name="T22" fmla="*/ 17 w 38"/>
                  <a:gd name="T23" fmla="*/ 31 h 38"/>
                  <a:gd name="T24" fmla="*/ 25 w 38"/>
                  <a:gd name="T25" fmla="*/ 29 h 38"/>
                  <a:gd name="T26" fmla="*/ 28 w 38"/>
                  <a:gd name="T27" fmla="*/ 38 h 38"/>
                  <a:gd name="T28" fmla="*/ 30 w 38"/>
                  <a:gd name="T29" fmla="*/ 38 h 38"/>
                  <a:gd name="T30" fmla="*/ 32 w 38"/>
                  <a:gd name="T31" fmla="*/ 29 h 38"/>
                  <a:gd name="T32" fmla="*/ 38 w 38"/>
                  <a:gd name="T33" fmla="*/ 27 h 38"/>
                  <a:gd name="T34" fmla="*/ 34 w 38"/>
                  <a:gd name="T35" fmla="*/ 25 h 38"/>
                  <a:gd name="T36" fmla="*/ 30 w 38"/>
                  <a:gd name="T37" fmla="*/ 25 h 38"/>
                  <a:gd name="T38" fmla="*/ 21 w 38"/>
                  <a:gd name="T39" fmla="*/ 21 h 38"/>
                  <a:gd name="T40" fmla="*/ 23 w 38"/>
                  <a:gd name="T41" fmla="*/ 8 h 38"/>
                  <a:gd name="T42" fmla="*/ 19 w 38"/>
                  <a:gd name="T43" fmla="*/ 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8" h="38">
                    <a:moveTo>
                      <a:pt x="19" y="0"/>
                    </a:moveTo>
                    <a:lnTo>
                      <a:pt x="15" y="2"/>
                    </a:lnTo>
                    <a:lnTo>
                      <a:pt x="15" y="10"/>
                    </a:lnTo>
                    <a:lnTo>
                      <a:pt x="7" y="6"/>
                    </a:lnTo>
                    <a:lnTo>
                      <a:pt x="7" y="12"/>
                    </a:lnTo>
                    <a:lnTo>
                      <a:pt x="4" y="10"/>
                    </a:lnTo>
                    <a:lnTo>
                      <a:pt x="0" y="15"/>
                    </a:lnTo>
                    <a:lnTo>
                      <a:pt x="9" y="19"/>
                    </a:lnTo>
                    <a:lnTo>
                      <a:pt x="9" y="17"/>
                    </a:lnTo>
                    <a:lnTo>
                      <a:pt x="13" y="19"/>
                    </a:lnTo>
                    <a:lnTo>
                      <a:pt x="11" y="21"/>
                    </a:lnTo>
                    <a:lnTo>
                      <a:pt x="17" y="31"/>
                    </a:lnTo>
                    <a:lnTo>
                      <a:pt x="25" y="29"/>
                    </a:lnTo>
                    <a:lnTo>
                      <a:pt x="28" y="38"/>
                    </a:lnTo>
                    <a:lnTo>
                      <a:pt x="30" y="38"/>
                    </a:lnTo>
                    <a:lnTo>
                      <a:pt x="32" y="29"/>
                    </a:lnTo>
                    <a:lnTo>
                      <a:pt x="38" y="27"/>
                    </a:lnTo>
                    <a:lnTo>
                      <a:pt x="34" y="25"/>
                    </a:lnTo>
                    <a:lnTo>
                      <a:pt x="30" y="25"/>
                    </a:lnTo>
                    <a:lnTo>
                      <a:pt x="21" y="21"/>
                    </a:lnTo>
                    <a:lnTo>
                      <a:pt x="23" y="8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93" name="Freeform 719">
                <a:extLst>
                  <a:ext uri="{FF2B5EF4-FFF2-40B4-BE49-F238E27FC236}">
                    <a16:creationId xmlns:a16="http://schemas.microsoft.com/office/drawing/2014/main" xmlns="" id="{753DA09D-6B78-4477-908B-036FA8997F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41850" y="3084513"/>
                <a:ext cx="6350" cy="6350"/>
              </a:xfrm>
              <a:custGeom>
                <a:avLst/>
                <a:gdLst>
                  <a:gd name="T0" fmla="*/ 4 w 4"/>
                  <a:gd name="T1" fmla="*/ 0 h 4"/>
                  <a:gd name="T2" fmla="*/ 0 w 4"/>
                  <a:gd name="T3" fmla="*/ 0 h 4"/>
                  <a:gd name="T4" fmla="*/ 2 w 4"/>
                  <a:gd name="T5" fmla="*/ 4 h 4"/>
                  <a:gd name="T6" fmla="*/ 4 w 4"/>
                  <a:gd name="T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4">
                    <a:moveTo>
                      <a:pt x="4" y="0"/>
                    </a:moveTo>
                    <a:lnTo>
                      <a:pt x="0" y="0"/>
                    </a:lnTo>
                    <a:lnTo>
                      <a:pt x="2" y="4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94" name="Freeform 720">
                <a:extLst>
                  <a:ext uri="{FF2B5EF4-FFF2-40B4-BE49-F238E27FC236}">
                    <a16:creationId xmlns:a16="http://schemas.microsoft.com/office/drawing/2014/main" xmlns="" id="{C74F34EC-BC9B-4892-86C2-A60996D13A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84738" y="3786188"/>
                <a:ext cx="15875" cy="7938"/>
              </a:xfrm>
              <a:custGeom>
                <a:avLst/>
                <a:gdLst>
                  <a:gd name="T0" fmla="*/ 4 w 10"/>
                  <a:gd name="T1" fmla="*/ 0 h 5"/>
                  <a:gd name="T2" fmla="*/ 0 w 10"/>
                  <a:gd name="T3" fmla="*/ 3 h 5"/>
                  <a:gd name="T4" fmla="*/ 4 w 10"/>
                  <a:gd name="T5" fmla="*/ 5 h 5"/>
                  <a:gd name="T6" fmla="*/ 10 w 10"/>
                  <a:gd name="T7" fmla="*/ 5 h 5"/>
                  <a:gd name="T8" fmla="*/ 6 w 10"/>
                  <a:gd name="T9" fmla="*/ 0 h 5"/>
                  <a:gd name="T10" fmla="*/ 4 w 10"/>
                  <a:gd name="T11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5">
                    <a:moveTo>
                      <a:pt x="4" y="0"/>
                    </a:moveTo>
                    <a:lnTo>
                      <a:pt x="0" y="3"/>
                    </a:lnTo>
                    <a:lnTo>
                      <a:pt x="4" y="5"/>
                    </a:lnTo>
                    <a:lnTo>
                      <a:pt x="10" y="5"/>
                    </a:lnTo>
                    <a:lnTo>
                      <a:pt x="6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95" name="Freeform 721">
                <a:extLst>
                  <a:ext uri="{FF2B5EF4-FFF2-40B4-BE49-F238E27FC236}">
                    <a16:creationId xmlns:a16="http://schemas.microsoft.com/office/drawing/2014/main" xmlns="" id="{39DC2C2F-515D-483E-8154-84DDD25E6F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38650" y="3200400"/>
                <a:ext cx="23813" cy="17463"/>
              </a:xfrm>
              <a:custGeom>
                <a:avLst/>
                <a:gdLst>
                  <a:gd name="T0" fmla="*/ 8 w 15"/>
                  <a:gd name="T1" fmla="*/ 0 h 11"/>
                  <a:gd name="T2" fmla="*/ 4 w 15"/>
                  <a:gd name="T3" fmla="*/ 0 h 11"/>
                  <a:gd name="T4" fmla="*/ 2 w 15"/>
                  <a:gd name="T5" fmla="*/ 4 h 11"/>
                  <a:gd name="T6" fmla="*/ 0 w 15"/>
                  <a:gd name="T7" fmla="*/ 7 h 11"/>
                  <a:gd name="T8" fmla="*/ 6 w 15"/>
                  <a:gd name="T9" fmla="*/ 11 h 11"/>
                  <a:gd name="T10" fmla="*/ 15 w 15"/>
                  <a:gd name="T11" fmla="*/ 2 h 11"/>
                  <a:gd name="T12" fmla="*/ 8 w 15"/>
                  <a:gd name="T13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" h="11">
                    <a:moveTo>
                      <a:pt x="8" y="0"/>
                    </a:moveTo>
                    <a:lnTo>
                      <a:pt x="4" y="0"/>
                    </a:lnTo>
                    <a:lnTo>
                      <a:pt x="2" y="4"/>
                    </a:lnTo>
                    <a:lnTo>
                      <a:pt x="0" y="7"/>
                    </a:lnTo>
                    <a:lnTo>
                      <a:pt x="6" y="11"/>
                    </a:lnTo>
                    <a:lnTo>
                      <a:pt x="15" y="2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96" name="Freeform 722">
                <a:extLst>
                  <a:ext uri="{FF2B5EF4-FFF2-40B4-BE49-F238E27FC236}">
                    <a16:creationId xmlns:a16="http://schemas.microsoft.com/office/drawing/2014/main" xmlns="" id="{9AC6D5CF-DD8C-4140-BD61-E0246B64CE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78338" y="3363913"/>
                <a:ext cx="3175" cy="12700"/>
              </a:xfrm>
              <a:custGeom>
                <a:avLst/>
                <a:gdLst>
                  <a:gd name="T0" fmla="*/ 2 w 2"/>
                  <a:gd name="T1" fmla="*/ 4 h 8"/>
                  <a:gd name="T2" fmla="*/ 2 w 2"/>
                  <a:gd name="T3" fmla="*/ 0 h 8"/>
                  <a:gd name="T4" fmla="*/ 0 w 2"/>
                  <a:gd name="T5" fmla="*/ 8 h 8"/>
                  <a:gd name="T6" fmla="*/ 2 w 2"/>
                  <a:gd name="T7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8">
                    <a:moveTo>
                      <a:pt x="2" y="4"/>
                    </a:moveTo>
                    <a:lnTo>
                      <a:pt x="2" y="0"/>
                    </a:lnTo>
                    <a:lnTo>
                      <a:pt x="0" y="8"/>
                    </a:lnTo>
                    <a:lnTo>
                      <a:pt x="2" y="4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97" name="Freeform 723">
                <a:extLst>
                  <a:ext uri="{FF2B5EF4-FFF2-40B4-BE49-F238E27FC236}">
                    <a16:creationId xmlns:a16="http://schemas.microsoft.com/office/drawing/2014/main" xmlns="" id="{7B918962-807F-406F-8733-A4896E3971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81513" y="3290888"/>
                <a:ext cx="6350" cy="6350"/>
              </a:xfrm>
              <a:custGeom>
                <a:avLst/>
                <a:gdLst>
                  <a:gd name="T0" fmla="*/ 0 w 4"/>
                  <a:gd name="T1" fmla="*/ 0 h 4"/>
                  <a:gd name="T2" fmla="*/ 0 w 4"/>
                  <a:gd name="T3" fmla="*/ 4 h 4"/>
                  <a:gd name="T4" fmla="*/ 4 w 4"/>
                  <a:gd name="T5" fmla="*/ 0 h 4"/>
                  <a:gd name="T6" fmla="*/ 0 w 4"/>
                  <a:gd name="T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4">
                    <a:moveTo>
                      <a:pt x="0" y="0"/>
                    </a:moveTo>
                    <a:lnTo>
                      <a:pt x="0" y="4"/>
                    </a:lnTo>
                    <a:lnTo>
                      <a:pt x="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98" name="Freeform 724">
                <a:extLst>
                  <a:ext uri="{FF2B5EF4-FFF2-40B4-BE49-F238E27FC236}">
                    <a16:creationId xmlns:a16="http://schemas.microsoft.com/office/drawing/2014/main" xmlns="" id="{2127A31A-5E64-4147-BD25-826E647117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41863" y="2921000"/>
                <a:ext cx="9525" cy="17463"/>
              </a:xfrm>
              <a:custGeom>
                <a:avLst/>
                <a:gdLst>
                  <a:gd name="T0" fmla="*/ 3 w 3"/>
                  <a:gd name="T1" fmla="*/ 0 h 5"/>
                  <a:gd name="T2" fmla="*/ 0 w 3"/>
                  <a:gd name="T3" fmla="*/ 1 h 5"/>
                  <a:gd name="T4" fmla="*/ 0 w 3"/>
                  <a:gd name="T5" fmla="*/ 3 h 5"/>
                  <a:gd name="T6" fmla="*/ 3 w 3"/>
                  <a:gd name="T7" fmla="*/ 5 h 5"/>
                  <a:gd name="T8" fmla="*/ 3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3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2" y="5"/>
                      <a:pt x="3" y="5"/>
                    </a:cubicBez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99" name="Freeform 725">
                <a:extLst>
                  <a:ext uri="{FF2B5EF4-FFF2-40B4-BE49-F238E27FC236}">
                    <a16:creationId xmlns:a16="http://schemas.microsoft.com/office/drawing/2014/main" xmlns="" id="{3FB6EC04-A2AD-4359-8B58-FD682C1872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57738" y="2905125"/>
                <a:ext cx="9525" cy="22225"/>
              </a:xfrm>
              <a:custGeom>
                <a:avLst/>
                <a:gdLst>
                  <a:gd name="T0" fmla="*/ 6 w 6"/>
                  <a:gd name="T1" fmla="*/ 12 h 14"/>
                  <a:gd name="T2" fmla="*/ 6 w 6"/>
                  <a:gd name="T3" fmla="*/ 2 h 14"/>
                  <a:gd name="T4" fmla="*/ 4 w 6"/>
                  <a:gd name="T5" fmla="*/ 0 h 14"/>
                  <a:gd name="T6" fmla="*/ 2 w 6"/>
                  <a:gd name="T7" fmla="*/ 6 h 14"/>
                  <a:gd name="T8" fmla="*/ 0 w 6"/>
                  <a:gd name="T9" fmla="*/ 10 h 14"/>
                  <a:gd name="T10" fmla="*/ 4 w 6"/>
                  <a:gd name="T11" fmla="*/ 14 h 14"/>
                  <a:gd name="T12" fmla="*/ 6 w 6"/>
                  <a:gd name="T13" fmla="*/ 12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14">
                    <a:moveTo>
                      <a:pt x="6" y="12"/>
                    </a:moveTo>
                    <a:lnTo>
                      <a:pt x="6" y="2"/>
                    </a:lnTo>
                    <a:lnTo>
                      <a:pt x="4" y="0"/>
                    </a:lnTo>
                    <a:lnTo>
                      <a:pt x="2" y="6"/>
                    </a:lnTo>
                    <a:lnTo>
                      <a:pt x="0" y="10"/>
                    </a:lnTo>
                    <a:lnTo>
                      <a:pt x="4" y="14"/>
                    </a:lnTo>
                    <a:lnTo>
                      <a:pt x="6" y="12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800" name="Freeform 726">
                <a:extLst>
                  <a:ext uri="{FF2B5EF4-FFF2-40B4-BE49-F238E27FC236}">
                    <a16:creationId xmlns:a16="http://schemas.microsoft.com/office/drawing/2014/main" xmlns="" id="{FE2A93C8-BEFA-474D-869F-AEA9A1A49F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73613" y="2890838"/>
                <a:ext cx="7938" cy="17463"/>
              </a:xfrm>
              <a:custGeom>
                <a:avLst/>
                <a:gdLst>
                  <a:gd name="T0" fmla="*/ 5 w 5"/>
                  <a:gd name="T1" fmla="*/ 0 h 11"/>
                  <a:gd name="T2" fmla="*/ 0 w 5"/>
                  <a:gd name="T3" fmla="*/ 7 h 11"/>
                  <a:gd name="T4" fmla="*/ 3 w 5"/>
                  <a:gd name="T5" fmla="*/ 11 h 11"/>
                  <a:gd name="T6" fmla="*/ 5 w 5"/>
                  <a:gd name="T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11">
                    <a:moveTo>
                      <a:pt x="5" y="0"/>
                    </a:moveTo>
                    <a:lnTo>
                      <a:pt x="0" y="7"/>
                    </a:lnTo>
                    <a:lnTo>
                      <a:pt x="3" y="11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801" name="Freeform 727">
                <a:extLst>
                  <a:ext uri="{FF2B5EF4-FFF2-40B4-BE49-F238E27FC236}">
                    <a16:creationId xmlns:a16="http://schemas.microsoft.com/office/drawing/2014/main" xmlns="" id="{6039ED3E-55F6-4378-8A85-CC62B47B0D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41825" y="3327400"/>
                <a:ext cx="9525" cy="9525"/>
              </a:xfrm>
              <a:custGeom>
                <a:avLst/>
                <a:gdLst>
                  <a:gd name="T0" fmla="*/ 0 w 6"/>
                  <a:gd name="T1" fmla="*/ 6 h 6"/>
                  <a:gd name="T2" fmla="*/ 6 w 6"/>
                  <a:gd name="T3" fmla="*/ 0 h 6"/>
                  <a:gd name="T4" fmla="*/ 0 w 6"/>
                  <a:gd name="T5" fmla="*/ 0 h 6"/>
                  <a:gd name="T6" fmla="*/ 0 w 6"/>
                  <a:gd name="T7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6">
                    <a:moveTo>
                      <a:pt x="0" y="6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802" name="Freeform 728">
                <a:extLst>
                  <a:ext uri="{FF2B5EF4-FFF2-40B4-BE49-F238E27FC236}">
                    <a16:creationId xmlns:a16="http://schemas.microsoft.com/office/drawing/2014/main" xmlns="" id="{BA5134B7-EB6C-41E2-8681-1C131D991C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38650" y="3144838"/>
                <a:ext cx="49213" cy="52388"/>
              </a:xfrm>
              <a:custGeom>
                <a:avLst/>
                <a:gdLst>
                  <a:gd name="T0" fmla="*/ 12 w 31"/>
                  <a:gd name="T1" fmla="*/ 21 h 33"/>
                  <a:gd name="T2" fmla="*/ 4 w 31"/>
                  <a:gd name="T3" fmla="*/ 16 h 33"/>
                  <a:gd name="T4" fmla="*/ 0 w 31"/>
                  <a:gd name="T5" fmla="*/ 23 h 33"/>
                  <a:gd name="T6" fmla="*/ 4 w 31"/>
                  <a:gd name="T7" fmla="*/ 27 h 33"/>
                  <a:gd name="T8" fmla="*/ 0 w 31"/>
                  <a:gd name="T9" fmla="*/ 29 h 33"/>
                  <a:gd name="T10" fmla="*/ 4 w 31"/>
                  <a:gd name="T11" fmla="*/ 33 h 33"/>
                  <a:gd name="T12" fmla="*/ 10 w 31"/>
                  <a:gd name="T13" fmla="*/ 31 h 33"/>
                  <a:gd name="T14" fmla="*/ 19 w 31"/>
                  <a:gd name="T15" fmla="*/ 33 h 33"/>
                  <a:gd name="T16" fmla="*/ 23 w 31"/>
                  <a:gd name="T17" fmla="*/ 25 h 33"/>
                  <a:gd name="T18" fmla="*/ 21 w 31"/>
                  <a:gd name="T19" fmla="*/ 25 h 33"/>
                  <a:gd name="T20" fmla="*/ 23 w 31"/>
                  <a:gd name="T21" fmla="*/ 19 h 33"/>
                  <a:gd name="T22" fmla="*/ 31 w 31"/>
                  <a:gd name="T23" fmla="*/ 12 h 33"/>
                  <a:gd name="T24" fmla="*/ 29 w 31"/>
                  <a:gd name="T25" fmla="*/ 0 h 33"/>
                  <a:gd name="T26" fmla="*/ 10 w 31"/>
                  <a:gd name="T27" fmla="*/ 14 h 33"/>
                  <a:gd name="T28" fmla="*/ 12 w 31"/>
                  <a:gd name="T29" fmla="*/ 2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1" h="33">
                    <a:moveTo>
                      <a:pt x="12" y="21"/>
                    </a:moveTo>
                    <a:lnTo>
                      <a:pt x="4" y="16"/>
                    </a:lnTo>
                    <a:lnTo>
                      <a:pt x="0" y="23"/>
                    </a:lnTo>
                    <a:lnTo>
                      <a:pt x="4" y="27"/>
                    </a:lnTo>
                    <a:lnTo>
                      <a:pt x="0" y="29"/>
                    </a:lnTo>
                    <a:lnTo>
                      <a:pt x="4" y="33"/>
                    </a:lnTo>
                    <a:lnTo>
                      <a:pt x="10" y="31"/>
                    </a:lnTo>
                    <a:lnTo>
                      <a:pt x="19" y="33"/>
                    </a:lnTo>
                    <a:lnTo>
                      <a:pt x="23" y="25"/>
                    </a:lnTo>
                    <a:lnTo>
                      <a:pt x="21" y="25"/>
                    </a:lnTo>
                    <a:lnTo>
                      <a:pt x="23" y="19"/>
                    </a:lnTo>
                    <a:lnTo>
                      <a:pt x="31" y="12"/>
                    </a:lnTo>
                    <a:lnTo>
                      <a:pt x="29" y="0"/>
                    </a:lnTo>
                    <a:lnTo>
                      <a:pt x="10" y="14"/>
                    </a:lnTo>
                    <a:lnTo>
                      <a:pt x="12" y="21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803" name="Freeform 729">
                <a:extLst>
                  <a:ext uri="{FF2B5EF4-FFF2-40B4-BE49-F238E27FC236}">
                    <a16:creationId xmlns:a16="http://schemas.microsoft.com/office/drawing/2014/main" xmlns="" id="{D2B441A8-493D-4C8A-A02E-56A023E6F3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51388" y="2974975"/>
                <a:ext cx="9525" cy="9525"/>
              </a:xfrm>
              <a:custGeom>
                <a:avLst/>
                <a:gdLst>
                  <a:gd name="T0" fmla="*/ 6 w 6"/>
                  <a:gd name="T1" fmla="*/ 2 h 6"/>
                  <a:gd name="T2" fmla="*/ 4 w 6"/>
                  <a:gd name="T3" fmla="*/ 0 h 6"/>
                  <a:gd name="T4" fmla="*/ 0 w 6"/>
                  <a:gd name="T5" fmla="*/ 6 h 6"/>
                  <a:gd name="T6" fmla="*/ 6 w 6"/>
                  <a:gd name="T7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6">
                    <a:moveTo>
                      <a:pt x="6" y="2"/>
                    </a:moveTo>
                    <a:lnTo>
                      <a:pt x="4" y="0"/>
                    </a:lnTo>
                    <a:lnTo>
                      <a:pt x="0" y="6"/>
                    </a:lnTo>
                    <a:lnTo>
                      <a:pt x="6" y="2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804" name="Freeform 730">
                <a:extLst>
                  <a:ext uri="{FF2B5EF4-FFF2-40B4-BE49-F238E27FC236}">
                    <a16:creationId xmlns:a16="http://schemas.microsoft.com/office/drawing/2014/main" xmlns="" id="{6B80E9BB-DA4E-4EE0-9CE1-55AC7424B1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30750" y="2935288"/>
                <a:ext cx="39688" cy="36513"/>
              </a:xfrm>
              <a:custGeom>
                <a:avLst/>
                <a:gdLst>
                  <a:gd name="T0" fmla="*/ 13 w 25"/>
                  <a:gd name="T1" fmla="*/ 14 h 23"/>
                  <a:gd name="T2" fmla="*/ 17 w 25"/>
                  <a:gd name="T3" fmla="*/ 20 h 23"/>
                  <a:gd name="T4" fmla="*/ 21 w 25"/>
                  <a:gd name="T5" fmla="*/ 23 h 23"/>
                  <a:gd name="T6" fmla="*/ 19 w 25"/>
                  <a:gd name="T7" fmla="*/ 16 h 23"/>
                  <a:gd name="T8" fmla="*/ 23 w 25"/>
                  <a:gd name="T9" fmla="*/ 12 h 23"/>
                  <a:gd name="T10" fmla="*/ 23 w 25"/>
                  <a:gd name="T11" fmla="*/ 6 h 23"/>
                  <a:gd name="T12" fmla="*/ 25 w 25"/>
                  <a:gd name="T13" fmla="*/ 4 h 23"/>
                  <a:gd name="T14" fmla="*/ 19 w 25"/>
                  <a:gd name="T15" fmla="*/ 2 h 23"/>
                  <a:gd name="T16" fmla="*/ 15 w 25"/>
                  <a:gd name="T17" fmla="*/ 0 h 23"/>
                  <a:gd name="T18" fmla="*/ 13 w 25"/>
                  <a:gd name="T19" fmla="*/ 2 h 23"/>
                  <a:gd name="T20" fmla="*/ 15 w 25"/>
                  <a:gd name="T21" fmla="*/ 4 h 23"/>
                  <a:gd name="T22" fmla="*/ 15 w 25"/>
                  <a:gd name="T23" fmla="*/ 8 h 23"/>
                  <a:gd name="T24" fmla="*/ 7 w 25"/>
                  <a:gd name="T25" fmla="*/ 8 h 23"/>
                  <a:gd name="T26" fmla="*/ 0 w 25"/>
                  <a:gd name="T27" fmla="*/ 10 h 23"/>
                  <a:gd name="T28" fmla="*/ 4 w 25"/>
                  <a:gd name="T29" fmla="*/ 14 h 23"/>
                  <a:gd name="T30" fmla="*/ 13 w 25"/>
                  <a:gd name="T31" fmla="*/ 14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" h="23">
                    <a:moveTo>
                      <a:pt x="13" y="14"/>
                    </a:moveTo>
                    <a:lnTo>
                      <a:pt x="17" y="20"/>
                    </a:lnTo>
                    <a:lnTo>
                      <a:pt x="21" y="23"/>
                    </a:lnTo>
                    <a:lnTo>
                      <a:pt x="19" y="16"/>
                    </a:lnTo>
                    <a:lnTo>
                      <a:pt x="23" y="12"/>
                    </a:lnTo>
                    <a:lnTo>
                      <a:pt x="23" y="6"/>
                    </a:lnTo>
                    <a:lnTo>
                      <a:pt x="25" y="4"/>
                    </a:lnTo>
                    <a:lnTo>
                      <a:pt x="19" y="2"/>
                    </a:lnTo>
                    <a:lnTo>
                      <a:pt x="15" y="0"/>
                    </a:lnTo>
                    <a:lnTo>
                      <a:pt x="13" y="2"/>
                    </a:lnTo>
                    <a:lnTo>
                      <a:pt x="15" y="4"/>
                    </a:lnTo>
                    <a:lnTo>
                      <a:pt x="15" y="8"/>
                    </a:lnTo>
                    <a:lnTo>
                      <a:pt x="7" y="8"/>
                    </a:lnTo>
                    <a:lnTo>
                      <a:pt x="0" y="10"/>
                    </a:lnTo>
                    <a:lnTo>
                      <a:pt x="4" y="14"/>
                    </a:lnTo>
                    <a:lnTo>
                      <a:pt x="13" y="14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805" name="Freeform 731">
                <a:extLst>
                  <a:ext uri="{FF2B5EF4-FFF2-40B4-BE49-F238E27FC236}">
                    <a16:creationId xmlns:a16="http://schemas.microsoft.com/office/drawing/2014/main" xmlns="" id="{5846E00B-802E-4049-A3F7-7C5B3E9F98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21188" y="3236913"/>
                <a:ext cx="11113" cy="7938"/>
              </a:xfrm>
              <a:custGeom>
                <a:avLst/>
                <a:gdLst>
                  <a:gd name="T0" fmla="*/ 0 w 7"/>
                  <a:gd name="T1" fmla="*/ 0 h 5"/>
                  <a:gd name="T2" fmla="*/ 0 w 7"/>
                  <a:gd name="T3" fmla="*/ 2 h 5"/>
                  <a:gd name="T4" fmla="*/ 5 w 7"/>
                  <a:gd name="T5" fmla="*/ 5 h 5"/>
                  <a:gd name="T6" fmla="*/ 7 w 7"/>
                  <a:gd name="T7" fmla="*/ 0 h 5"/>
                  <a:gd name="T8" fmla="*/ 0 w 7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5">
                    <a:moveTo>
                      <a:pt x="0" y="0"/>
                    </a:moveTo>
                    <a:lnTo>
                      <a:pt x="0" y="2"/>
                    </a:lnTo>
                    <a:lnTo>
                      <a:pt x="5" y="5"/>
                    </a:lnTo>
                    <a:lnTo>
                      <a:pt x="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806" name="Freeform 732">
                <a:extLst>
                  <a:ext uri="{FF2B5EF4-FFF2-40B4-BE49-F238E27FC236}">
                    <a16:creationId xmlns:a16="http://schemas.microsoft.com/office/drawing/2014/main" xmlns="" id="{EECB0324-A1A2-4F76-AAE4-5DDF0456D9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27563" y="3090863"/>
                <a:ext cx="26988" cy="20638"/>
              </a:xfrm>
              <a:custGeom>
                <a:avLst/>
                <a:gdLst>
                  <a:gd name="T0" fmla="*/ 4 w 17"/>
                  <a:gd name="T1" fmla="*/ 6 h 13"/>
                  <a:gd name="T2" fmla="*/ 4 w 17"/>
                  <a:gd name="T3" fmla="*/ 11 h 13"/>
                  <a:gd name="T4" fmla="*/ 13 w 17"/>
                  <a:gd name="T5" fmla="*/ 11 h 13"/>
                  <a:gd name="T6" fmla="*/ 17 w 17"/>
                  <a:gd name="T7" fmla="*/ 13 h 13"/>
                  <a:gd name="T8" fmla="*/ 17 w 17"/>
                  <a:gd name="T9" fmla="*/ 6 h 13"/>
                  <a:gd name="T10" fmla="*/ 9 w 17"/>
                  <a:gd name="T11" fmla="*/ 8 h 13"/>
                  <a:gd name="T12" fmla="*/ 11 w 17"/>
                  <a:gd name="T13" fmla="*/ 4 h 13"/>
                  <a:gd name="T14" fmla="*/ 7 w 17"/>
                  <a:gd name="T15" fmla="*/ 0 h 13"/>
                  <a:gd name="T16" fmla="*/ 0 w 17"/>
                  <a:gd name="T17" fmla="*/ 0 h 13"/>
                  <a:gd name="T18" fmla="*/ 0 w 17"/>
                  <a:gd name="T19" fmla="*/ 6 h 13"/>
                  <a:gd name="T20" fmla="*/ 2 w 17"/>
                  <a:gd name="T21" fmla="*/ 11 h 13"/>
                  <a:gd name="T22" fmla="*/ 4 w 17"/>
                  <a:gd name="T23" fmla="*/ 6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7" h="13">
                    <a:moveTo>
                      <a:pt x="4" y="6"/>
                    </a:moveTo>
                    <a:lnTo>
                      <a:pt x="4" y="11"/>
                    </a:lnTo>
                    <a:lnTo>
                      <a:pt x="13" y="11"/>
                    </a:lnTo>
                    <a:lnTo>
                      <a:pt x="17" y="13"/>
                    </a:lnTo>
                    <a:lnTo>
                      <a:pt x="17" y="6"/>
                    </a:lnTo>
                    <a:lnTo>
                      <a:pt x="9" y="8"/>
                    </a:lnTo>
                    <a:lnTo>
                      <a:pt x="11" y="4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" y="11"/>
                    </a:lnTo>
                    <a:lnTo>
                      <a:pt x="4" y="6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807" name="Freeform 733">
                <a:extLst>
                  <a:ext uri="{FF2B5EF4-FFF2-40B4-BE49-F238E27FC236}">
                    <a16:creationId xmlns:a16="http://schemas.microsoft.com/office/drawing/2014/main" xmlns="" id="{8BD26A9C-CCE6-42B5-BFA1-E508923305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81513" y="3133725"/>
                <a:ext cx="458788" cy="796925"/>
              </a:xfrm>
              <a:custGeom>
                <a:avLst/>
                <a:gdLst>
                  <a:gd name="T0" fmla="*/ 19 w 289"/>
                  <a:gd name="T1" fmla="*/ 80 h 502"/>
                  <a:gd name="T2" fmla="*/ 21 w 289"/>
                  <a:gd name="T3" fmla="*/ 88 h 502"/>
                  <a:gd name="T4" fmla="*/ 15 w 289"/>
                  <a:gd name="T5" fmla="*/ 101 h 502"/>
                  <a:gd name="T6" fmla="*/ 13 w 289"/>
                  <a:gd name="T7" fmla="*/ 114 h 502"/>
                  <a:gd name="T8" fmla="*/ 32 w 289"/>
                  <a:gd name="T9" fmla="*/ 112 h 502"/>
                  <a:gd name="T10" fmla="*/ 19 w 289"/>
                  <a:gd name="T11" fmla="*/ 151 h 502"/>
                  <a:gd name="T12" fmla="*/ 13 w 289"/>
                  <a:gd name="T13" fmla="*/ 189 h 502"/>
                  <a:gd name="T14" fmla="*/ 25 w 289"/>
                  <a:gd name="T15" fmla="*/ 151 h 502"/>
                  <a:gd name="T16" fmla="*/ 38 w 289"/>
                  <a:gd name="T17" fmla="*/ 151 h 502"/>
                  <a:gd name="T18" fmla="*/ 46 w 289"/>
                  <a:gd name="T19" fmla="*/ 156 h 502"/>
                  <a:gd name="T20" fmla="*/ 42 w 289"/>
                  <a:gd name="T21" fmla="*/ 216 h 502"/>
                  <a:gd name="T22" fmla="*/ 61 w 289"/>
                  <a:gd name="T23" fmla="*/ 223 h 502"/>
                  <a:gd name="T24" fmla="*/ 88 w 289"/>
                  <a:gd name="T25" fmla="*/ 212 h 502"/>
                  <a:gd name="T26" fmla="*/ 109 w 289"/>
                  <a:gd name="T27" fmla="*/ 256 h 502"/>
                  <a:gd name="T28" fmla="*/ 111 w 289"/>
                  <a:gd name="T29" fmla="*/ 302 h 502"/>
                  <a:gd name="T30" fmla="*/ 109 w 289"/>
                  <a:gd name="T31" fmla="*/ 311 h 502"/>
                  <a:gd name="T32" fmla="*/ 61 w 289"/>
                  <a:gd name="T33" fmla="*/ 328 h 502"/>
                  <a:gd name="T34" fmla="*/ 71 w 289"/>
                  <a:gd name="T35" fmla="*/ 340 h 502"/>
                  <a:gd name="T36" fmla="*/ 55 w 289"/>
                  <a:gd name="T37" fmla="*/ 380 h 502"/>
                  <a:gd name="T38" fmla="*/ 29 w 289"/>
                  <a:gd name="T39" fmla="*/ 401 h 502"/>
                  <a:gd name="T40" fmla="*/ 65 w 289"/>
                  <a:gd name="T41" fmla="*/ 403 h 502"/>
                  <a:gd name="T42" fmla="*/ 88 w 289"/>
                  <a:gd name="T43" fmla="*/ 414 h 502"/>
                  <a:gd name="T44" fmla="*/ 136 w 289"/>
                  <a:gd name="T45" fmla="*/ 401 h 502"/>
                  <a:gd name="T46" fmla="*/ 80 w 289"/>
                  <a:gd name="T47" fmla="*/ 428 h 502"/>
                  <a:gd name="T48" fmla="*/ 46 w 289"/>
                  <a:gd name="T49" fmla="*/ 468 h 502"/>
                  <a:gd name="T50" fmla="*/ 11 w 289"/>
                  <a:gd name="T51" fmla="*/ 491 h 502"/>
                  <a:gd name="T52" fmla="*/ 32 w 289"/>
                  <a:gd name="T53" fmla="*/ 495 h 502"/>
                  <a:gd name="T54" fmla="*/ 63 w 289"/>
                  <a:gd name="T55" fmla="*/ 481 h 502"/>
                  <a:gd name="T56" fmla="*/ 90 w 289"/>
                  <a:gd name="T57" fmla="*/ 483 h 502"/>
                  <a:gd name="T58" fmla="*/ 120 w 289"/>
                  <a:gd name="T59" fmla="*/ 458 h 502"/>
                  <a:gd name="T60" fmla="*/ 166 w 289"/>
                  <a:gd name="T61" fmla="*/ 455 h 502"/>
                  <a:gd name="T62" fmla="*/ 199 w 289"/>
                  <a:gd name="T63" fmla="*/ 455 h 502"/>
                  <a:gd name="T64" fmla="*/ 254 w 289"/>
                  <a:gd name="T65" fmla="*/ 447 h 502"/>
                  <a:gd name="T66" fmla="*/ 283 w 289"/>
                  <a:gd name="T67" fmla="*/ 424 h 502"/>
                  <a:gd name="T68" fmla="*/ 249 w 289"/>
                  <a:gd name="T69" fmla="*/ 416 h 502"/>
                  <a:gd name="T70" fmla="*/ 256 w 289"/>
                  <a:gd name="T71" fmla="*/ 407 h 502"/>
                  <a:gd name="T72" fmla="*/ 272 w 289"/>
                  <a:gd name="T73" fmla="*/ 388 h 502"/>
                  <a:gd name="T74" fmla="*/ 275 w 289"/>
                  <a:gd name="T75" fmla="*/ 382 h 502"/>
                  <a:gd name="T76" fmla="*/ 270 w 289"/>
                  <a:gd name="T77" fmla="*/ 325 h 502"/>
                  <a:gd name="T78" fmla="*/ 233 w 289"/>
                  <a:gd name="T79" fmla="*/ 317 h 502"/>
                  <a:gd name="T80" fmla="*/ 201 w 289"/>
                  <a:gd name="T81" fmla="*/ 286 h 502"/>
                  <a:gd name="T82" fmla="*/ 216 w 289"/>
                  <a:gd name="T83" fmla="*/ 288 h 502"/>
                  <a:gd name="T84" fmla="*/ 207 w 289"/>
                  <a:gd name="T85" fmla="*/ 256 h 502"/>
                  <a:gd name="T86" fmla="*/ 170 w 289"/>
                  <a:gd name="T87" fmla="*/ 225 h 502"/>
                  <a:gd name="T88" fmla="*/ 130 w 289"/>
                  <a:gd name="T89" fmla="*/ 158 h 502"/>
                  <a:gd name="T90" fmla="*/ 84 w 289"/>
                  <a:gd name="T91" fmla="*/ 153 h 502"/>
                  <a:gd name="T92" fmla="*/ 122 w 289"/>
                  <a:gd name="T93" fmla="*/ 137 h 502"/>
                  <a:gd name="T94" fmla="*/ 115 w 289"/>
                  <a:gd name="T95" fmla="*/ 126 h 502"/>
                  <a:gd name="T96" fmla="*/ 138 w 289"/>
                  <a:gd name="T97" fmla="*/ 88 h 502"/>
                  <a:gd name="T98" fmla="*/ 117 w 289"/>
                  <a:gd name="T99" fmla="*/ 57 h 502"/>
                  <a:gd name="T100" fmla="*/ 82 w 289"/>
                  <a:gd name="T101" fmla="*/ 59 h 502"/>
                  <a:gd name="T102" fmla="*/ 76 w 289"/>
                  <a:gd name="T103" fmla="*/ 51 h 502"/>
                  <a:gd name="T104" fmla="*/ 103 w 289"/>
                  <a:gd name="T105" fmla="*/ 11 h 502"/>
                  <a:gd name="T106" fmla="*/ 80 w 289"/>
                  <a:gd name="T107" fmla="*/ 7 h 502"/>
                  <a:gd name="T108" fmla="*/ 48 w 289"/>
                  <a:gd name="T109" fmla="*/ 11 h 502"/>
                  <a:gd name="T110" fmla="*/ 36 w 289"/>
                  <a:gd name="T111" fmla="*/ 21 h 502"/>
                  <a:gd name="T112" fmla="*/ 29 w 289"/>
                  <a:gd name="T113" fmla="*/ 42 h 502"/>
                  <a:gd name="T114" fmla="*/ 15 w 289"/>
                  <a:gd name="T115" fmla="*/ 51 h 5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89" h="502">
                    <a:moveTo>
                      <a:pt x="13" y="63"/>
                    </a:moveTo>
                    <a:lnTo>
                      <a:pt x="15" y="72"/>
                    </a:lnTo>
                    <a:lnTo>
                      <a:pt x="15" y="76"/>
                    </a:lnTo>
                    <a:lnTo>
                      <a:pt x="25" y="74"/>
                    </a:lnTo>
                    <a:lnTo>
                      <a:pt x="19" y="76"/>
                    </a:lnTo>
                    <a:lnTo>
                      <a:pt x="17" y="78"/>
                    </a:lnTo>
                    <a:lnTo>
                      <a:pt x="19" y="80"/>
                    </a:lnTo>
                    <a:lnTo>
                      <a:pt x="25" y="78"/>
                    </a:lnTo>
                    <a:lnTo>
                      <a:pt x="25" y="80"/>
                    </a:lnTo>
                    <a:lnTo>
                      <a:pt x="27" y="82"/>
                    </a:lnTo>
                    <a:lnTo>
                      <a:pt x="23" y="80"/>
                    </a:lnTo>
                    <a:lnTo>
                      <a:pt x="21" y="82"/>
                    </a:lnTo>
                    <a:lnTo>
                      <a:pt x="19" y="86"/>
                    </a:lnTo>
                    <a:lnTo>
                      <a:pt x="21" y="88"/>
                    </a:lnTo>
                    <a:lnTo>
                      <a:pt x="17" y="88"/>
                    </a:lnTo>
                    <a:lnTo>
                      <a:pt x="15" y="93"/>
                    </a:lnTo>
                    <a:lnTo>
                      <a:pt x="19" y="95"/>
                    </a:lnTo>
                    <a:lnTo>
                      <a:pt x="21" y="97"/>
                    </a:lnTo>
                    <a:lnTo>
                      <a:pt x="13" y="95"/>
                    </a:lnTo>
                    <a:lnTo>
                      <a:pt x="13" y="99"/>
                    </a:lnTo>
                    <a:lnTo>
                      <a:pt x="15" y="101"/>
                    </a:lnTo>
                    <a:lnTo>
                      <a:pt x="13" y="105"/>
                    </a:lnTo>
                    <a:lnTo>
                      <a:pt x="11" y="107"/>
                    </a:lnTo>
                    <a:lnTo>
                      <a:pt x="2" y="107"/>
                    </a:lnTo>
                    <a:lnTo>
                      <a:pt x="0" y="112"/>
                    </a:lnTo>
                    <a:lnTo>
                      <a:pt x="2" y="114"/>
                    </a:lnTo>
                    <a:lnTo>
                      <a:pt x="9" y="112"/>
                    </a:lnTo>
                    <a:lnTo>
                      <a:pt x="13" y="114"/>
                    </a:lnTo>
                    <a:lnTo>
                      <a:pt x="11" y="116"/>
                    </a:lnTo>
                    <a:lnTo>
                      <a:pt x="6" y="116"/>
                    </a:lnTo>
                    <a:lnTo>
                      <a:pt x="13" y="122"/>
                    </a:lnTo>
                    <a:lnTo>
                      <a:pt x="15" y="120"/>
                    </a:lnTo>
                    <a:lnTo>
                      <a:pt x="19" y="124"/>
                    </a:lnTo>
                    <a:lnTo>
                      <a:pt x="36" y="107"/>
                    </a:lnTo>
                    <a:lnTo>
                      <a:pt x="32" y="112"/>
                    </a:lnTo>
                    <a:lnTo>
                      <a:pt x="36" y="114"/>
                    </a:lnTo>
                    <a:lnTo>
                      <a:pt x="29" y="116"/>
                    </a:lnTo>
                    <a:lnTo>
                      <a:pt x="25" y="126"/>
                    </a:lnTo>
                    <a:lnTo>
                      <a:pt x="27" y="128"/>
                    </a:lnTo>
                    <a:lnTo>
                      <a:pt x="21" y="137"/>
                    </a:lnTo>
                    <a:lnTo>
                      <a:pt x="23" y="139"/>
                    </a:lnTo>
                    <a:lnTo>
                      <a:pt x="19" y="151"/>
                    </a:lnTo>
                    <a:lnTo>
                      <a:pt x="21" y="158"/>
                    </a:lnTo>
                    <a:lnTo>
                      <a:pt x="17" y="162"/>
                    </a:lnTo>
                    <a:lnTo>
                      <a:pt x="19" y="166"/>
                    </a:lnTo>
                    <a:lnTo>
                      <a:pt x="23" y="166"/>
                    </a:lnTo>
                    <a:lnTo>
                      <a:pt x="17" y="174"/>
                    </a:lnTo>
                    <a:lnTo>
                      <a:pt x="17" y="185"/>
                    </a:lnTo>
                    <a:lnTo>
                      <a:pt x="13" y="189"/>
                    </a:lnTo>
                    <a:lnTo>
                      <a:pt x="13" y="191"/>
                    </a:lnTo>
                    <a:lnTo>
                      <a:pt x="21" y="191"/>
                    </a:lnTo>
                    <a:lnTo>
                      <a:pt x="19" y="185"/>
                    </a:lnTo>
                    <a:lnTo>
                      <a:pt x="23" y="177"/>
                    </a:lnTo>
                    <a:lnTo>
                      <a:pt x="23" y="172"/>
                    </a:lnTo>
                    <a:lnTo>
                      <a:pt x="27" y="166"/>
                    </a:lnTo>
                    <a:lnTo>
                      <a:pt x="25" y="151"/>
                    </a:lnTo>
                    <a:lnTo>
                      <a:pt x="27" y="151"/>
                    </a:lnTo>
                    <a:lnTo>
                      <a:pt x="38" y="139"/>
                    </a:lnTo>
                    <a:lnTo>
                      <a:pt x="29" y="151"/>
                    </a:lnTo>
                    <a:lnTo>
                      <a:pt x="29" y="160"/>
                    </a:lnTo>
                    <a:lnTo>
                      <a:pt x="32" y="162"/>
                    </a:lnTo>
                    <a:lnTo>
                      <a:pt x="34" y="158"/>
                    </a:lnTo>
                    <a:lnTo>
                      <a:pt x="38" y="151"/>
                    </a:lnTo>
                    <a:lnTo>
                      <a:pt x="40" y="160"/>
                    </a:lnTo>
                    <a:lnTo>
                      <a:pt x="44" y="151"/>
                    </a:lnTo>
                    <a:lnTo>
                      <a:pt x="44" y="145"/>
                    </a:lnTo>
                    <a:lnTo>
                      <a:pt x="46" y="143"/>
                    </a:lnTo>
                    <a:lnTo>
                      <a:pt x="46" y="151"/>
                    </a:lnTo>
                    <a:lnTo>
                      <a:pt x="55" y="158"/>
                    </a:lnTo>
                    <a:lnTo>
                      <a:pt x="46" y="156"/>
                    </a:lnTo>
                    <a:lnTo>
                      <a:pt x="44" y="166"/>
                    </a:lnTo>
                    <a:lnTo>
                      <a:pt x="46" y="174"/>
                    </a:lnTo>
                    <a:lnTo>
                      <a:pt x="50" y="177"/>
                    </a:lnTo>
                    <a:lnTo>
                      <a:pt x="53" y="183"/>
                    </a:lnTo>
                    <a:lnTo>
                      <a:pt x="46" y="189"/>
                    </a:lnTo>
                    <a:lnTo>
                      <a:pt x="40" y="208"/>
                    </a:lnTo>
                    <a:lnTo>
                      <a:pt x="42" y="216"/>
                    </a:lnTo>
                    <a:lnTo>
                      <a:pt x="36" y="212"/>
                    </a:lnTo>
                    <a:lnTo>
                      <a:pt x="36" y="221"/>
                    </a:lnTo>
                    <a:lnTo>
                      <a:pt x="44" y="231"/>
                    </a:lnTo>
                    <a:lnTo>
                      <a:pt x="42" y="221"/>
                    </a:lnTo>
                    <a:lnTo>
                      <a:pt x="46" y="221"/>
                    </a:lnTo>
                    <a:lnTo>
                      <a:pt x="61" y="229"/>
                    </a:lnTo>
                    <a:lnTo>
                      <a:pt x="61" y="223"/>
                    </a:lnTo>
                    <a:lnTo>
                      <a:pt x="57" y="216"/>
                    </a:lnTo>
                    <a:lnTo>
                      <a:pt x="59" y="216"/>
                    </a:lnTo>
                    <a:lnTo>
                      <a:pt x="71" y="223"/>
                    </a:lnTo>
                    <a:lnTo>
                      <a:pt x="80" y="223"/>
                    </a:lnTo>
                    <a:lnTo>
                      <a:pt x="80" y="218"/>
                    </a:lnTo>
                    <a:lnTo>
                      <a:pt x="86" y="218"/>
                    </a:lnTo>
                    <a:lnTo>
                      <a:pt x="88" y="212"/>
                    </a:lnTo>
                    <a:lnTo>
                      <a:pt x="109" y="212"/>
                    </a:lnTo>
                    <a:lnTo>
                      <a:pt x="96" y="216"/>
                    </a:lnTo>
                    <a:lnTo>
                      <a:pt x="88" y="239"/>
                    </a:lnTo>
                    <a:lnTo>
                      <a:pt x="99" y="258"/>
                    </a:lnTo>
                    <a:lnTo>
                      <a:pt x="103" y="254"/>
                    </a:lnTo>
                    <a:lnTo>
                      <a:pt x="103" y="265"/>
                    </a:lnTo>
                    <a:lnTo>
                      <a:pt x="109" y="256"/>
                    </a:lnTo>
                    <a:lnTo>
                      <a:pt x="117" y="258"/>
                    </a:lnTo>
                    <a:lnTo>
                      <a:pt x="115" y="267"/>
                    </a:lnTo>
                    <a:lnTo>
                      <a:pt x="117" y="269"/>
                    </a:lnTo>
                    <a:lnTo>
                      <a:pt x="109" y="275"/>
                    </a:lnTo>
                    <a:lnTo>
                      <a:pt x="111" y="286"/>
                    </a:lnTo>
                    <a:lnTo>
                      <a:pt x="107" y="294"/>
                    </a:lnTo>
                    <a:lnTo>
                      <a:pt x="111" y="302"/>
                    </a:lnTo>
                    <a:lnTo>
                      <a:pt x="117" y="307"/>
                    </a:lnTo>
                    <a:lnTo>
                      <a:pt x="124" y="307"/>
                    </a:lnTo>
                    <a:lnTo>
                      <a:pt x="120" y="309"/>
                    </a:lnTo>
                    <a:lnTo>
                      <a:pt x="113" y="311"/>
                    </a:lnTo>
                    <a:lnTo>
                      <a:pt x="109" y="302"/>
                    </a:lnTo>
                    <a:lnTo>
                      <a:pt x="105" y="304"/>
                    </a:lnTo>
                    <a:lnTo>
                      <a:pt x="109" y="311"/>
                    </a:lnTo>
                    <a:lnTo>
                      <a:pt x="113" y="315"/>
                    </a:lnTo>
                    <a:lnTo>
                      <a:pt x="107" y="313"/>
                    </a:lnTo>
                    <a:lnTo>
                      <a:pt x="101" y="307"/>
                    </a:lnTo>
                    <a:lnTo>
                      <a:pt x="88" y="311"/>
                    </a:lnTo>
                    <a:lnTo>
                      <a:pt x="82" y="311"/>
                    </a:lnTo>
                    <a:lnTo>
                      <a:pt x="69" y="317"/>
                    </a:lnTo>
                    <a:lnTo>
                      <a:pt x="61" y="328"/>
                    </a:lnTo>
                    <a:lnTo>
                      <a:pt x="53" y="334"/>
                    </a:lnTo>
                    <a:lnTo>
                      <a:pt x="48" y="340"/>
                    </a:lnTo>
                    <a:lnTo>
                      <a:pt x="55" y="338"/>
                    </a:lnTo>
                    <a:lnTo>
                      <a:pt x="57" y="340"/>
                    </a:lnTo>
                    <a:lnTo>
                      <a:pt x="59" y="336"/>
                    </a:lnTo>
                    <a:lnTo>
                      <a:pt x="71" y="332"/>
                    </a:lnTo>
                    <a:lnTo>
                      <a:pt x="71" y="340"/>
                    </a:lnTo>
                    <a:lnTo>
                      <a:pt x="76" y="344"/>
                    </a:lnTo>
                    <a:lnTo>
                      <a:pt x="69" y="348"/>
                    </a:lnTo>
                    <a:lnTo>
                      <a:pt x="73" y="355"/>
                    </a:lnTo>
                    <a:lnTo>
                      <a:pt x="76" y="355"/>
                    </a:lnTo>
                    <a:lnTo>
                      <a:pt x="67" y="372"/>
                    </a:lnTo>
                    <a:lnTo>
                      <a:pt x="61" y="374"/>
                    </a:lnTo>
                    <a:lnTo>
                      <a:pt x="55" y="380"/>
                    </a:lnTo>
                    <a:lnTo>
                      <a:pt x="50" y="380"/>
                    </a:lnTo>
                    <a:lnTo>
                      <a:pt x="42" y="384"/>
                    </a:lnTo>
                    <a:lnTo>
                      <a:pt x="36" y="384"/>
                    </a:lnTo>
                    <a:lnTo>
                      <a:pt x="27" y="390"/>
                    </a:lnTo>
                    <a:lnTo>
                      <a:pt x="34" y="393"/>
                    </a:lnTo>
                    <a:lnTo>
                      <a:pt x="36" y="397"/>
                    </a:lnTo>
                    <a:lnTo>
                      <a:pt x="29" y="401"/>
                    </a:lnTo>
                    <a:lnTo>
                      <a:pt x="40" y="403"/>
                    </a:lnTo>
                    <a:lnTo>
                      <a:pt x="36" y="405"/>
                    </a:lnTo>
                    <a:lnTo>
                      <a:pt x="40" y="407"/>
                    </a:lnTo>
                    <a:lnTo>
                      <a:pt x="46" y="405"/>
                    </a:lnTo>
                    <a:lnTo>
                      <a:pt x="53" y="401"/>
                    </a:lnTo>
                    <a:lnTo>
                      <a:pt x="63" y="397"/>
                    </a:lnTo>
                    <a:lnTo>
                      <a:pt x="65" y="403"/>
                    </a:lnTo>
                    <a:lnTo>
                      <a:pt x="73" y="405"/>
                    </a:lnTo>
                    <a:lnTo>
                      <a:pt x="65" y="407"/>
                    </a:lnTo>
                    <a:lnTo>
                      <a:pt x="65" y="411"/>
                    </a:lnTo>
                    <a:lnTo>
                      <a:pt x="78" y="411"/>
                    </a:lnTo>
                    <a:lnTo>
                      <a:pt x="78" y="409"/>
                    </a:lnTo>
                    <a:lnTo>
                      <a:pt x="82" y="407"/>
                    </a:lnTo>
                    <a:lnTo>
                      <a:pt x="88" y="414"/>
                    </a:lnTo>
                    <a:lnTo>
                      <a:pt x="94" y="420"/>
                    </a:lnTo>
                    <a:lnTo>
                      <a:pt x="107" y="420"/>
                    </a:lnTo>
                    <a:lnTo>
                      <a:pt x="109" y="416"/>
                    </a:lnTo>
                    <a:lnTo>
                      <a:pt x="115" y="411"/>
                    </a:lnTo>
                    <a:lnTo>
                      <a:pt x="126" y="409"/>
                    </a:lnTo>
                    <a:lnTo>
                      <a:pt x="128" y="403"/>
                    </a:lnTo>
                    <a:lnTo>
                      <a:pt x="136" y="401"/>
                    </a:lnTo>
                    <a:lnTo>
                      <a:pt x="126" y="411"/>
                    </a:lnTo>
                    <a:lnTo>
                      <a:pt x="115" y="422"/>
                    </a:lnTo>
                    <a:lnTo>
                      <a:pt x="115" y="432"/>
                    </a:lnTo>
                    <a:lnTo>
                      <a:pt x="109" y="432"/>
                    </a:lnTo>
                    <a:lnTo>
                      <a:pt x="103" y="434"/>
                    </a:lnTo>
                    <a:lnTo>
                      <a:pt x="96" y="430"/>
                    </a:lnTo>
                    <a:lnTo>
                      <a:pt x="80" y="428"/>
                    </a:lnTo>
                    <a:lnTo>
                      <a:pt x="67" y="432"/>
                    </a:lnTo>
                    <a:lnTo>
                      <a:pt x="67" y="439"/>
                    </a:lnTo>
                    <a:lnTo>
                      <a:pt x="63" y="443"/>
                    </a:lnTo>
                    <a:lnTo>
                      <a:pt x="57" y="443"/>
                    </a:lnTo>
                    <a:lnTo>
                      <a:pt x="55" y="458"/>
                    </a:lnTo>
                    <a:lnTo>
                      <a:pt x="48" y="464"/>
                    </a:lnTo>
                    <a:lnTo>
                      <a:pt x="46" y="468"/>
                    </a:lnTo>
                    <a:lnTo>
                      <a:pt x="38" y="470"/>
                    </a:lnTo>
                    <a:lnTo>
                      <a:pt x="36" y="476"/>
                    </a:lnTo>
                    <a:lnTo>
                      <a:pt x="32" y="476"/>
                    </a:lnTo>
                    <a:lnTo>
                      <a:pt x="32" y="481"/>
                    </a:lnTo>
                    <a:lnTo>
                      <a:pt x="21" y="489"/>
                    </a:lnTo>
                    <a:lnTo>
                      <a:pt x="17" y="487"/>
                    </a:lnTo>
                    <a:lnTo>
                      <a:pt x="11" y="491"/>
                    </a:lnTo>
                    <a:lnTo>
                      <a:pt x="11" y="497"/>
                    </a:lnTo>
                    <a:lnTo>
                      <a:pt x="17" y="499"/>
                    </a:lnTo>
                    <a:lnTo>
                      <a:pt x="17" y="493"/>
                    </a:lnTo>
                    <a:lnTo>
                      <a:pt x="27" y="495"/>
                    </a:lnTo>
                    <a:lnTo>
                      <a:pt x="29" y="502"/>
                    </a:lnTo>
                    <a:lnTo>
                      <a:pt x="34" y="497"/>
                    </a:lnTo>
                    <a:lnTo>
                      <a:pt x="32" y="495"/>
                    </a:lnTo>
                    <a:lnTo>
                      <a:pt x="36" y="489"/>
                    </a:lnTo>
                    <a:lnTo>
                      <a:pt x="38" y="491"/>
                    </a:lnTo>
                    <a:lnTo>
                      <a:pt x="44" y="487"/>
                    </a:lnTo>
                    <a:lnTo>
                      <a:pt x="46" y="487"/>
                    </a:lnTo>
                    <a:lnTo>
                      <a:pt x="48" y="481"/>
                    </a:lnTo>
                    <a:lnTo>
                      <a:pt x="57" y="483"/>
                    </a:lnTo>
                    <a:lnTo>
                      <a:pt x="63" y="481"/>
                    </a:lnTo>
                    <a:lnTo>
                      <a:pt x="67" y="481"/>
                    </a:lnTo>
                    <a:lnTo>
                      <a:pt x="71" y="479"/>
                    </a:lnTo>
                    <a:lnTo>
                      <a:pt x="76" y="483"/>
                    </a:lnTo>
                    <a:lnTo>
                      <a:pt x="80" y="483"/>
                    </a:lnTo>
                    <a:lnTo>
                      <a:pt x="84" y="487"/>
                    </a:lnTo>
                    <a:lnTo>
                      <a:pt x="90" y="487"/>
                    </a:lnTo>
                    <a:lnTo>
                      <a:pt x="90" y="483"/>
                    </a:lnTo>
                    <a:lnTo>
                      <a:pt x="94" y="481"/>
                    </a:lnTo>
                    <a:lnTo>
                      <a:pt x="96" y="476"/>
                    </a:lnTo>
                    <a:lnTo>
                      <a:pt x="94" y="470"/>
                    </a:lnTo>
                    <a:lnTo>
                      <a:pt x="99" y="466"/>
                    </a:lnTo>
                    <a:lnTo>
                      <a:pt x="103" y="464"/>
                    </a:lnTo>
                    <a:lnTo>
                      <a:pt x="105" y="462"/>
                    </a:lnTo>
                    <a:lnTo>
                      <a:pt x="120" y="458"/>
                    </a:lnTo>
                    <a:lnTo>
                      <a:pt x="128" y="460"/>
                    </a:lnTo>
                    <a:lnTo>
                      <a:pt x="136" y="466"/>
                    </a:lnTo>
                    <a:lnTo>
                      <a:pt x="138" y="464"/>
                    </a:lnTo>
                    <a:lnTo>
                      <a:pt x="149" y="464"/>
                    </a:lnTo>
                    <a:lnTo>
                      <a:pt x="153" y="466"/>
                    </a:lnTo>
                    <a:lnTo>
                      <a:pt x="157" y="460"/>
                    </a:lnTo>
                    <a:lnTo>
                      <a:pt x="166" y="455"/>
                    </a:lnTo>
                    <a:lnTo>
                      <a:pt x="172" y="458"/>
                    </a:lnTo>
                    <a:lnTo>
                      <a:pt x="180" y="451"/>
                    </a:lnTo>
                    <a:lnTo>
                      <a:pt x="187" y="453"/>
                    </a:lnTo>
                    <a:lnTo>
                      <a:pt x="189" y="453"/>
                    </a:lnTo>
                    <a:lnTo>
                      <a:pt x="193" y="449"/>
                    </a:lnTo>
                    <a:lnTo>
                      <a:pt x="195" y="453"/>
                    </a:lnTo>
                    <a:lnTo>
                      <a:pt x="199" y="455"/>
                    </a:lnTo>
                    <a:lnTo>
                      <a:pt x="205" y="451"/>
                    </a:lnTo>
                    <a:lnTo>
                      <a:pt x="220" y="451"/>
                    </a:lnTo>
                    <a:lnTo>
                      <a:pt x="228" y="449"/>
                    </a:lnTo>
                    <a:lnTo>
                      <a:pt x="237" y="451"/>
                    </a:lnTo>
                    <a:lnTo>
                      <a:pt x="239" y="453"/>
                    </a:lnTo>
                    <a:lnTo>
                      <a:pt x="245" y="447"/>
                    </a:lnTo>
                    <a:lnTo>
                      <a:pt x="254" y="447"/>
                    </a:lnTo>
                    <a:lnTo>
                      <a:pt x="258" y="441"/>
                    </a:lnTo>
                    <a:lnTo>
                      <a:pt x="262" y="441"/>
                    </a:lnTo>
                    <a:lnTo>
                      <a:pt x="266" y="441"/>
                    </a:lnTo>
                    <a:lnTo>
                      <a:pt x="266" y="437"/>
                    </a:lnTo>
                    <a:lnTo>
                      <a:pt x="275" y="430"/>
                    </a:lnTo>
                    <a:lnTo>
                      <a:pt x="281" y="430"/>
                    </a:lnTo>
                    <a:lnTo>
                      <a:pt x="283" y="424"/>
                    </a:lnTo>
                    <a:lnTo>
                      <a:pt x="281" y="420"/>
                    </a:lnTo>
                    <a:lnTo>
                      <a:pt x="283" y="414"/>
                    </a:lnTo>
                    <a:lnTo>
                      <a:pt x="270" y="414"/>
                    </a:lnTo>
                    <a:lnTo>
                      <a:pt x="264" y="418"/>
                    </a:lnTo>
                    <a:lnTo>
                      <a:pt x="260" y="418"/>
                    </a:lnTo>
                    <a:lnTo>
                      <a:pt x="251" y="416"/>
                    </a:lnTo>
                    <a:lnTo>
                      <a:pt x="249" y="416"/>
                    </a:lnTo>
                    <a:lnTo>
                      <a:pt x="251" y="414"/>
                    </a:lnTo>
                    <a:lnTo>
                      <a:pt x="254" y="411"/>
                    </a:lnTo>
                    <a:lnTo>
                      <a:pt x="256" y="411"/>
                    </a:lnTo>
                    <a:lnTo>
                      <a:pt x="247" y="409"/>
                    </a:lnTo>
                    <a:lnTo>
                      <a:pt x="243" y="411"/>
                    </a:lnTo>
                    <a:lnTo>
                      <a:pt x="251" y="405"/>
                    </a:lnTo>
                    <a:lnTo>
                      <a:pt x="256" y="407"/>
                    </a:lnTo>
                    <a:lnTo>
                      <a:pt x="262" y="403"/>
                    </a:lnTo>
                    <a:lnTo>
                      <a:pt x="260" y="399"/>
                    </a:lnTo>
                    <a:lnTo>
                      <a:pt x="254" y="399"/>
                    </a:lnTo>
                    <a:lnTo>
                      <a:pt x="258" y="395"/>
                    </a:lnTo>
                    <a:lnTo>
                      <a:pt x="262" y="390"/>
                    </a:lnTo>
                    <a:lnTo>
                      <a:pt x="266" y="393"/>
                    </a:lnTo>
                    <a:lnTo>
                      <a:pt x="272" y="388"/>
                    </a:lnTo>
                    <a:lnTo>
                      <a:pt x="275" y="386"/>
                    </a:lnTo>
                    <a:lnTo>
                      <a:pt x="270" y="384"/>
                    </a:lnTo>
                    <a:lnTo>
                      <a:pt x="272" y="382"/>
                    </a:lnTo>
                    <a:lnTo>
                      <a:pt x="266" y="382"/>
                    </a:lnTo>
                    <a:lnTo>
                      <a:pt x="268" y="378"/>
                    </a:lnTo>
                    <a:lnTo>
                      <a:pt x="272" y="378"/>
                    </a:lnTo>
                    <a:lnTo>
                      <a:pt x="275" y="382"/>
                    </a:lnTo>
                    <a:lnTo>
                      <a:pt x="279" y="376"/>
                    </a:lnTo>
                    <a:lnTo>
                      <a:pt x="283" y="374"/>
                    </a:lnTo>
                    <a:lnTo>
                      <a:pt x="285" y="361"/>
                    </a:lnTo>
                    <a:lnTo>
                      <a:pt x="289" y="351"/>
                    </a:lnTo>
                    <a:lnTo>
                      <a:pt x="285" y="346"/>
                    </a:lnTo>
                    <a:lnTo>
                      <a:pt x="283" y="336"/>
                    </a:lnTo>
                    <a:lnTo>
                      <a:pt x="270" y="325"/>
                    </a:lnTo>
                    <a:lnTo>
                      <a:pt x="251" y="323"/>
                    </a:lnTo>
                    <a:lnTo>
                      <a:pt x="239" y="323"/>
                    </a:lnTo>
                    <a:lnTo>
                      <a:pt x="239" y="334"/>
                    </a:lnTo>
                    <a:lnTo>
                      <a:pt x="235" y="338"/>
                    </a:lnTo>
                    <a:lnTo>
                      <a:pt x="228" y="332"/>
                    </a:lnTo>
                    <a:lnTo>
                      <a:pt x="220" y="330"/>
                    </a:lnTo>
                    <a:lnTo>
                      <a:pt x="233" y="317"/>
                    </a:lnTo>
                    <a:lnTo>
                      <a:pt x="233" y="311"/>
                    </a:lnTo>
                    <a:lnTo>
                      <a:pt x="224" y="294"/>
                    </a:lnTo>
                    <a:lnTo>
                      <a:pt x="220" y="294"/>
                    </a:lnTo>
                    <a:lnTo>
                      <a:pt x="212" y="290"/>
                    </a:lnTo>
                    <a:lnTo>
                      <a:pt x="207" y="283"/>
                    </a:lnTo>
                    <a:lnTo>
                      <a:pt x="203" y="283"/>
                    </a:lnTo>
                    <a:lnTo>
                      <a:pt x="201" y="286"/>
                    </a:lnTo>
                    <a:lnTo>
                      <a:pt x="197" y="283"/>
                    </a:lnTo>
                    <a:lnTo>
                      <a:pt x="193" y="283"/>
                    </a:lnTo>
                    <a:lnTo>
                      <a:pt x="199" y="281"/>
                    </a:lnTo>
                    <a:lnTo>
                      <a:pt x="201" y="283"/>
                    </a:lnTo>
                    <a:lnTo>
                      <a:pt x="207" y="281"/>
                    </a:lnTo>
                    <a:lnTo>
                      <a:pt x="212" y="283"/>
                    </a:lnTo>
                    <a:lnTo>
                      <a:pt x="216" y="288"/>
                    </a:lnTo>
                    <a:lnTo>
                      <a:pt x="220" y="286"/>
                    </a:lnTo>
                    <a:lnTo>
                      <a:pt x="224" y="288"/>
                    </a:lnTo>
                    <a:lnTo>
                      <a:pt x="212" y="273"/>
                    </a:lnTo>
                    <a:lnTo>
                      <a:pt x="207" y="267"/>
                    </a:lnTo>
                    <a:lnTo>
                      <a:pt x="212" y="260"/>
                    </a:lnTo>
                    <a:lnTo>
                      <a:pt x="214" y="260"/>
                    </a:lnTo>
                    <a:lnTo>
                      <a:pt x="207" y="256"/>
                    </a:lnTo>
                    <a:lnTo>
                      <a:pt x="205" y="252"/>
                    </a:lnTo>
                    <a:lnTo>
                      <a:pt x="203" y="252"/>
                    </a:lnTo>
                    <a:lnTo>
                      <a:pt x="197" y="242"/>
                    </a:lnTo>
                    <a:lnTo>
                      <a:pt x="187" y="235"/>
                    </a:lnTo>
                    <a:lnTo>
                      <a:pt x="174" y="233"/>
                    </a:lnTo>
                    <a:lnTo>
                      <a:pt x="172" y="227"/>
                    </a:lnTo>
                    <a:lnTo>
                      <a:pt x="170" y="225"/>
                    </a:lnTo>
                    <a:lnTo>
                      <a:pt x="166" y="210"/>
                    </a:lnTo>
                    <a:lnTo>
                      <a:pt x="159" y="202"/>
                    </a:lnTo>
                    <a:lnTo>
                      <a:pt x="157" y="183"/>
                    </a:lnTo>
                    <a:lnTo>
                      <a:pt x="153" y="177"/>
                    </a:lnTo>
                    <a:lnTo>
                      <a:pt x="149" y="177"/>
                    </a:lnTo>
                    <a:lnTo>
                      <a:pt x="138" y="160"/>
                    </a:lnTo>
                    <a:lnTo>
                      <a:pt x="130" y="158"/>
                    </a:lnTo>
                    <a:lnTo>
                      <a:pt x="126" y="153"/>
                    </a:lnTo>
                    <a:lnTo>
                      <a:pt x="117" y="149"/>
                    </a:lnTo>
                    <a:lnTo>
                      <a:pt x="113" y="153"/>
                    </a:lnTo>
                    <a:lnTo>
                      <a:pt x="107" y="158"/>
                    </a:lnTo>
                    <a:lnTo>
                      <a:pt x="96" y="153"/>
                    </a:lnTo>
                    <a:lnTo>
                      <a:pt x="92" y="156"/>
                    </a:lnTo>
                    <a:lnTo>
                      <a:pt x="84" y="153"/>
                    </a:lnTo>
                    <a:lnTo>
                      <a:pt x="82" y="149"/>
                    </a:lnTo>
                    <a:lnTo>
                      <a:pt x="86" y="151"/>
                    </a:lnTo>
                    <a:lnTo>
                      <a:pt x="96" y="151"/>
                    </a:lnTo>
                    <a:lnTo>
                      <a:pt x="103" y="149"/>
                    </a:lnTo>
                    <a:lnTo>
                      <a:pt x="105" y="143"/>
                    </a:lnTo>
                    <a:lnTo>
                      <a:pt x="113" y="143"/>
                    </a:lnTo>
                    <a:lnTo>
                      <a:pt x="122" y="137"/>
                    </a:lnTo>
                    <a:lnTo>
                      <a:pt x="113" y="135"/>
                    </a:lnTo>
                    <a:lnTo>
                      <a:pt x="113" y="130"/>
                    </a:lnTo>
                    <a:lnTo>
                      <a:pt x="111" y="128"/>
                    </a:lnTo>
                    <a:lnTo>
                      <a:pt x="101" y="132"/>
                    </a:lnTo>
                    <a:lnTo>
                      <a:pt x="99" y="130"/>
                    </a:lnTo>
                    <a:lnTo>
                      <a:pt x="107" y="124"/>
                    </a:lnTo>
                    <a:lnTo>
                      <a:pt x="115" y="126"/>
                    </a:lnTo>
                    <a:lnTo>
                      <a:pt x="122" y="120"/>
                    </a:lnTo>
                    <a:lnTo>
                      <a:pt x="122" y="116"/>
                    </a:lnTo>
                    <a:lnTo>
                      <a:pt x="126" y="114"/>
                    </a:lnTo>
                    <a:lnTo>
                      <a:pt x="132" y="103"/>
                    </a:lnTo>
                    <a:lnTo>
                      <a:pt x="134" y="99"/>
                    </a:lnTo>
                    <a:lnTo>
                      <a:pt x="134" y="95"/>
                    </a:lnTo>
                    <a:lnTo>
                      <a:pt x="138" y="88"/>
                    </a:lnTo>
                    <a:lnTo>
                      <a:pt x="136" y="84"/>
                    </a:lnTo>
                    <a:lnTo>
                      <a:pt x="140" y="76"/>
                    </a:lnTo>
                    <a:lnTo>
                      <a:pt x="147" y="70"/>
                    </a:lnTo>
                    <a:lnTo>
                      <a:pt x="147" y="63"/>
                    </a:lnTo>
                    <a:lnTo>
                      <a:pt x="136" y="55"/>
                    </a:lnTo>
                    <a:lnTo>
                      <a:pt x="134" y="57"/>
                    </a:lnTo>
                    <a:lnTo>
                      <a:pt x="117" y="57"/>
                    </a:lnTo>
                    <a:lnTo>
                      <a:pt x="109" y="55"/>
                    </a:lnTo>
                    <a:lnTo>
                      <a:pt x="105" y="57"/>
                    </a:lnTo>
                    <a:lnTo>
                      <a:pt x="101" y="57"/>
                    </a:lnTo>
                    <a:lnTo>
                      <a:pt x="94" y="55"/>
                    </a:lnTo>
                    <a:lnTo>
                      <a:pt x="90" y="55"/>
                    </a:lnTo>
                    <a:lnTo>
                      <a:pt x="88" y="57"/>
                    </a:lnTo>
                    <a:lnTo>
                      <a:pt x="82" y="59"/>
                    </a:lnTo>
                    <a:lnTo>
                      <a:pt x="76" y="63"/>
                    </a:lnTo>
                    <a:lnTo>
                      <a:pt x="73" y="63"/>
                    </a:lnTo>
                    <a:lnTo>
                      <a:pt x="69" y="65"/>
                    </a:lnTo>
                    <a:lnTo>
                      <a:pt x="67" y="65"/>
                    </a:lnTo>
                    <a:lnTo>
                      <a:pt x="73" y="57"/>
                    </a:lnTo>
                    <a:lnTo>
                      <a:pt x="80" y="46"/>
                    </a:lnTo>
                    <a:lnTo>
                      <a:pt x="76" y="51"/>
                    </a:lnTo>
                    <a:lnTo>
                      <a:pt x="69" y="49"/>
                    </a:lnTo>
                    <a:lnTo>
                      <a:pt x="73" y="46"/>
                    </a:lnTo>
                    <a:lnTo>
                      <a:pt x="73" y="40"/>
                    </a:lnTo>
                    <a:lnTo>
                      <a:pt x="90" y="30"/>
                    </a:lnTo>
                    <a:lnTo>
                      <a:pt x="94" y="21"/>
                    </a:lnTo>
                    <a:lnTo>
                      <a:pt x="101" y="19"/>
                    </a:lnTo>
                    <a:lnTo>
                      <a:pt x="103" y="11"/>
                    </a:lnTo>
                    <a:lnTo>
                      <a:pt x="101" y="9"/>
                    </a:lnTo>
                    <a:lnTo>
                      <a:pt x="103" y="2"/>
                    </a:lnTo>
                    <a:lnTo>
                      <a:pt x="103" y="0"/>
                    </a:lnTo>
                    <a:lnTo>
                      <a:pt x="94" y="0"/>
                    </a:lnTo>
                    <a:lnTo>
                      <a:pt x="92" y="5"/>
                    </a:lnTo>
                    <a:lnTo>
                      <a:pt x="86" y="2"/>
                    </a:lnTo>
                    <a:lnTo>
                      <a:pt x="80" y="7"/>
                    </a:lnTo>
                    <a:lnTo>
                      <a:pt x="71" y="5"/>
                    </a:lnTo>
                    <a:lnTo>
                      <a:pt x="65" y="7"/>
                    </a:lnTo>
                    <a:lnTo>
                      <a:pt x="63" y="7"/>
                    </a:lnTo>
                    <a:lnTo>
                      <a:pt x="59" y="11"/>
                    </a:lnTo>
                    <a:lnTo>
                      <a:pt x="59" y="7"/>
                    </a:lnTo>
                    <a:lnTo>
                      <a:pt x="57" y="7"/>
                    </a:lnTo>
                    <a:lnTo>
                      <a:pt x="48" y="11"/>
                    </a:lnTo>
                    <a:lnTo>
                      <a:pt x="50" y="7"/>
                    </a:lnTo>
                    <a:lnTo>
                      <a:pt x="42" y="2"/>
                    </a:lnTo>
                    <a:lnTo>
                      <a:pt x="40" y="9"/>
                    </a:lnTo>
                    <a:lnTo>
                      <a:pt x="38" y="11"/>
                    </a:lnTo>
                    <a:lnTo>
                      <a:pt x="38" y="15"/>
                    </a:lnTo>
                    <a:lnTo>
                      <a:pt x="36" y="15"/>
                    </a:lnTo>
                    <a:lnTo>
                      <a:pt x="36" y="21"/>
                    </a:lnTo>
                    <a:lnTo>
                      <a:pt x="29" y="23"/>
                    </a:lnTo>
                    <a:lnTo>
                      <a:pt x="34" y="30"/>
                    </a:lnTo>
                    <a:lnTo>
                      <a:pt x="29" y="34"/>
                    </a:lnTo>
                    <a:lnTo>
                      <a:pt x="27" y="36"/>
                    </a:lnTo>
                    <a:lnTo>
                      <a:pt x="36" y="42"/>
                    </a:lnTo>
                    <a:lnTo>
                      <a:pt x="38" y="46"/>
                    </a:lnTo>
                    <a:lnTo>
                      <a:pt x="29" y="42"/>
                    </a:lnTo>
                    <a:lnTo>
                      <a:pt x="27" y="46"/>
                    </a:lnTo>
                    <a:lnTo>
                      <a:pt x="21" y="42"/>
                    </a:lnTo>
                    <a:lnTo>
                      <a:pt x="21" y="44"/>
                    </a:lnTo>
                    <a:lnTo>
                      <a:pt x="23" y="49"/>
                    </a:lnTo>
                    <a:lnTo>
                      <a:pt x="21" y="51"/>
                    </a:lnTo>
                    <a:lnTo>
                      <a:pt x="17" y="44"/>
                    </a:lnTo>
                    <a:lnTo>
                      <a:pt x="15" y="51"/>
                    </a:lnTo>
                    <a:lnTo>
                      <a:pt x="17" y="55"/>
                    </a:lnTo>
                    <a:lnTo>
                      <a:pt x="15" y="59"/>
                    </a:lnTo>
                    <a:lnTo>
                      <a:pt x="19" y="63"/>
                    </a:lnTo>
                    <a:lnTo>
                      <a:pt x="25" y="63"/>
                    </a:lnTo>
                    <a:lnTo>
                      <a:pt x="19" y="65"/>
                    </a:lnTo>
                    <a:lnTo>
                      <a:pt x="13" y="63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808" name="Freeform 734">
                <a:extLst>
                  <a:ext uri="{FF2B5EF4-FFF2-40B4-BE49-F238E27FC236}">
                    <a16:creationId xmlns:a16="http://schemas.microsoft.com/office/drawing/2014/main" xmlns="" id="{C4D27720-76B7-4A25-A9A4-DD9A03C572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4838" y="3221038"/>
                <a:ext cx="20638" cy="12700"/>
              </a:xfrm>
              <a:custGeom>
                <a:avLst/>
                <a:gdLst>
                  <a:gd name="T0" fmla="*/ 13 w 13"/>
                  <a:gd name="T1" fmla="*/ 6 h 8"/>
                  <a:gd name="T2" fmla="*/ 13 w 13"/>
                  <a:gd name="T3" fmla="*/ 2 h 8"/>
                  <a:gd name="T4" fmla="*/ 4 w 13"/>
                  <a:gd name="T5" fmla="*/ 0 h 8"/>
                  <a:gd name="T6" fmla="*/ 0 w 13"/>
                  <a:gd name="T7" fmla="*/ 2 h 8"/>
                  <a:gd name="T8" fmla="*/ 7 w 13"/>
                  <a:gd name="T9" fmla="*/ 8 h 8"/>
                  <a:gd name="T10" fmla="*/ 13 w 13"/>
                  <a:gd name="T11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" h="8">
                    <a:moveTo>
                      <a:pt x="13" y="6"/>
                    </a:moveTo>
                    <a:lnTo>
                      <a:pt x="13" y="2"/>
                    </a:lnTo>
                    <a:lnTo>
                      <a:pt x="4" y="0"/>
                    </a:lnTo>
                    <a:lnTo>
                      <a:pt x="0" y="2"/>
                    </a:lnTo>
                    <a:lnTo>
                      <a:pt x="7" y="8"/>
                    </a:lnTo>
                    <a:lnTo>
                      <a:pt x="13" y="6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809" name="Freeform 735">
                <a:extLst>
                  <a:ext uri="{FF2B5EF4-FFF2-40B4-BE49-F238E27FC236}">
                    <a16:creationId xmlns:a16="http://schemas.microsoft.com/office/drawing/2014/main" xmlns="" id="{047C4BAF-A005-4F81-B582-B67AE8BEA4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38663" y="3387725"/>
                <a:ext cx="6350" cy="15875"/>
              </a:xfrm>
              <a:custGeom>
                <a:avLst/>
                <a:gdLst>
                  <a:gd name="T0" fmla="*/ 4 w 4"/>
                  <a:gd name="T1" fmla="*/ 4 h 10"/>
                  <a:gd name="T2" fmla="*/ 0 w 4"/>
                  <a:gd name="T3" fmla="*/ 0 h 10"/>
                  <a:gd name="T4" fmla="*/ 0 w 4"/>
                  <a:gd name="T5" fmla="*/ 6 h 10"/>
                  <a:gd name="T6" fmla="*/ 4 w 4"/>
                  <a:gd name="T7" fmla="*/ 10 h 10"/>
                  <a:gd name="T8" fmla="*/ 4 w 4"/>
                  <a:gd name="T9" fmla="*/ 4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10">
                    <a:moveTo>
                      <a:pt x="4" y="4"/>
                    </a:moveTo>
                    <a:lnTo>
                      <a:pt x="0" y="0"/>
                    </a:lnTo>
                    <a:lnTo>
                      <a:pt x="0" y="6"/>
                    </a:lnTo>
                    <a:lnTo>
                      <a:pt x="4" y="10"/>
                    </a:lnTo>
                    <a:lnTo>
                      <a:pt x="4" y="4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810" name="Freeform 736">
                <a:extLst>
                  <a:ext uri="{FF2B5EF4-FFF2-40B4-BE49-F238E27FC236}">
                    <a16:creationId xmlns:a16="http://schemas.microsoft.com/office/drawing/2014/main" xmlns="" id="{C86EAD0F-2EA5-4D22-AE57-182931F18A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75150" y="3446463"/>
                <a:ext cx="142875" cy="114300"/>
              </a:xfrm>
              <a:custGeom>
                <a:avLst/>
                <a:gdLst>
                  <a:gd name="T0" fmla="*/ 19 w 90"/>
                  <a:gd name="T1" fmla="*/ 17 h 72"/>
                  <a:gd name="T2" fmla="*/ 17 w 90"/>
                  <a:gd name="T3" fmla="*/ 24 h 72"/>
                  <a:gd name="T4" fmla="*/ 8 w 90"/>
                  <a:gd name="T5" fmla="*/ 26 h 72"/>
                  <a:gd name="T6" fmla="*/ 0 w 90"/>
                  <a:gd name="T7" fmla="*/ 45 h 72"/>
                  <a:gd name="T8" fmla="*/ 17 w 90"/>
                  <a:gd name="T9" fmla="*/ 59 h 72"/>
                  <a:gd name="T10" fmla="*/ 23 w 90"/>
                  <a:gd name="T11" fmla="*/ 59 h 72"/>
                  <a:gd name="T12" fmla="*/ 25 w 90"/>
                  <a:gd name="T13" fmla="*/ 47 h 72"/>
                  <a:gd name="T14" fmla="*/ 29 w 90"/>
                  <a:gd name="T15" fmla="*/ 45 h 72"/>
                  <a:gd name="T16" fmla="*/ 42 w 90"/>
                  <a:gd name="T17" fmla="*/ 49 h 72"/>
                  <a:gd name="T18" fmla="*/ 50 w 90"/>
                  <a:gd name="T19" fmla="*/ 66 h 72"/>
                  <a:gd name="T20" fmla="*/ 55 w 90"/>
                  <a:gd name="T21" fmla="*/ 66 h 72"/>
                  <a:gd name="T22" fmla="*/ 65 w 90"/>
                  <a:gd name="T23" fmla="*/ 72 h 72"/>
                  <a:gd name="T24" fmla="*/ 65 w 90"/>
                  <a:gd name="T25" fmla="*/ 72 h 72"/>
                  <a:gd name="T26" fmla="*/ 65 w 90"/>
                  <a:gd name="T27" fmla="*/ 66 h 72"/>
                  <a:gd name="T28" fmla="*/ 69 w 90"/>
                  <a:gd name="T29" fmla="*/ 68 h 72"/>
                  <a:gd name="T30" fmla="*/ 76 w 90"/>
                  <a:gd name="T31" fmla="*/ 61 h 72"/>
                  <a:gd name="T32" fmla="*/ 76 w 90"/>
                  <a:gd name="T33" fmla="*/ 57 h 72"/>
                  <a:gd name="T34" fmla="*/ 86 w 90"/>
                  <a:gd name="T35" fmla="*/ 57 h 72"/>
                  <a:gd name="T36" fmla="*/ 88 w 90"/>
                  <a:gd name="T37" fmla="*/ 51 h 72"/>
                  <a:gd name="T38" fmla="*/ 82 w 90"/>
                  <a:gd name="T39" fmla="*/ 49 h 72"/>
                  <a:gd name="T40" fmla="*/ 84 w 90"/>
                  <a:gd name="T41" fmla="*/ 42 h 72"/>
                  <a:gd name="T42" fmla="*/ 82 w 90"/>
                  <a:gd name="T43" fmla="*/ 38 h 72"/>
                  <a:gd name="T44" fmla="*/ 86 w 90"/>
                  <a:gd name="T45" fmla="*/ 38 h 72"/>
                  <a:gd name="T46" fmla="*/ 90 w 90"/>
                  <a:gd name="T47" fmla="*/ 53 h 72"/>
                  <a:gd name="T48" fmla="*/ 88 w 90"/>
                  <a:gd name="T49" fmla="*/ 34 h 72"/>
                  <a:gd name="T50" fmla="*/ 78 w 90"/>
                  <a:gd name="T51" fmla="*/ 34 h 72"/>
                  <a:gd name="T52" fmla="*/ 82 w 90"/>
                  <a:gd name="T53" fmla="*/ 30 h 72"/>
                  <a:gd name="T54" fmla="*/ 71 w 90"/>
                  <a:gd name="T55" fmla="*/ 11 h 72"/>
                  <a:gd name="T56" fmla="*/ 69 w 90"/>
                  <a:gd name="T57" fmla="*/ 5 h 72"/>
                  <a:gd name="T58" fmla="*/ 63 w 90"/>
                  <a:gd name="T59" fmla="*/ 0 h 72"/>
                  <a:gd name="T60" fmla="*/ 50 w 90"/>
                  <a:gd name="T61" fmla="*/ 0 h 72"/>
                  <a:gd name="T62" fmla="*/ 44 w 90"/>
                  <a:gd name="T63" fmla="*/ 5 h 72"/>
                  <a:gd name="T64" fmla="*/ 40 w 90"/>
                  <a:gd name="T65" fmla="*/ 5 h 72"/>
                  <a:gd name="T66" fmla="*/ 36 w 90"/>
                  <a:gd name="T67" fmla="*/ 9 h 72"/>
                  <a:gd name="T68" fmla="*/ 29 w 90"/>
                  <a:gd name="T69" fmla="*/ 9 h 72"/>
                  <a:gd name="T70" fmla="*/ 25 w 90"/>
                  <a:gd name="T71" fmla="*/ 13 h 72"/>
                  <a:gd name="T72" fmla="*/ 19 w 90"/>
                  <a:gd name="T73" fmla="*/ 17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0" h="72">
                    <a:moveTo>
                      <a:pt x="19" y="17"/>
                    </a:moveTo>
                    <a:lnTo>
                      <a:pt x="17" y="24"/>
                    </a:lnTo>
                    <a:lnTo>
                      <a:pt x="8" y="26"/>
                    </a:lnTo>
                    <a:lnTo>
                      <a:pt x="0" y="45"/>
                    </a:lnTo>
                    <a:lnTo>
                      <a:pt x="17" y="59"/>
                    </a:lnTo>
                    <a:lnTo>
                      <a:pt x="23" y="59"/>
                    </a:lnTo>
                    <a:lnTo>
                      <a:pt x="25" y="47"/>
                    </a:lnTo>
                    <a:lnTo>
                      <a:pt x="29" y="45"/>
                    </a:lnTo>
                    <a:lnTo>
                      <a:pt x="42" y="49"/>
                    </a:lnTo>
                    <a:lnTo>
                      <a:pt x="50" y="66"/>
                    </a:lnTo>
                    <a:lnTo>
                      <a:pt x="55" y="66"/>
                    </a:lnTo>
                    <a:lnTo>
                      <a:pt x="65" y="72"/>
                    </a:lnTo>
                    <a:lnTo>
                      <a:pt x="65" y="72"/>
                    </a:lnTo>
                    <a:lnTo>
                      <a:pt x="65" y="66"/>
                    </a:lnTo>
                    <a:lnTo>
                      <a:pt x="69" y="68"/>
                    </a:lnTo>
                    <a:lnTo>
                      <a:pt x="76" y="61"/>
                    </a:lnTo>
                    <a:lnTo>
                      <a:pt x="76" y="57"/>
                    </a:lnTo>
                    <a:lnTo>
                      <a:pt x="86" y="57"/>
                    </a:lnTo>
                    <a:lnTo>
                      <a:pt x="88" y="51"/>
                    </a:lnTo>
                    <a:lnTo>
                      <a:pt x="82" y="49"/>
                    </a:lnTo>
                    <a:lnTo>
                      <a:pt x="84" y="42"/>
                    </a:lnTo>
                    <a:lnTo>
                      <a:pt x="82" y="38"/>
                    </a:lnTo>
                    <a:lnTo>
                      <a:pt x="86" y="38"/>
                    </a:lnTo>
                    <a:lnTo>
                      <a:pt x="90" y="53"/>
                    </a:lnTo>
                    <a:lnTo>
                      <a:pt x="88" y="34"/>
                    </a:lnTo>
                    <a:lnTo>
                      <a:pt x="78" y="34"/>
                    </a:lnTo>
                    <a:lnTo>
                      <a:pt x="82" y="30"/>
                    </a:lnTo>
                    <a:lnTo>
                      <a:pt x="71" y="11"/>
                    </a:lnTo>
                    <a:lnTo>
                      <a:pt x="69" y="5"/>
                    </a:lnTo>
                    <a:lnTo>
                      <a:pt x="63" y="0"/>
                    </a:lnTo>
                    <a:lnTo>
                      <a:pt x="50" y="0"/>
                    </a:lnTo>
                    <a:lnTo>
                      <a:pt x="44" y="5"/>
                    </a:lnTo>
                    <a:lnTo>
                      <a:pt x="40" y="5"/>
                    </a:lnTo>
                    <a:lnTo>
                      <a:pt x="36" y="9"/>
                    </a:lnTo>
                    <a:lnTo>
                      <a:pt x="29" y="9"/>
                    </a:lnTo>
                    <a:lnTo>
                      <a:pt x="25" y="13"/>
                    </a:lnTo>
                    <a:lnTo>
                      <a:pt x="19" y="17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811" name="Freeform 737">
                <a:extLst>
                  <a:ext uri="{FF2B5EF4-FFF2-40B4-BE49-F238E27FC236}">
                    <a16:creationId xmlns:a16="http://schemas.microsoft.com/office/drawing/2014/main" xmlns="" id="{CBDFE086-BB60-4F05-94E6-A7BA3654E8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54538" y="3521075"/>
                <a:ext cx="26988" cy="36513"/>
              </a:xfrm>
              <a:custGeom>
                <a:avLst/>
                <a:gdLst>
                  <a:gd name="T0" fmla="*/ 2 w 17"/>
                  <a:gd name="T1" fmla="*/ 12 h 23"/>
                  <a:gd name="T2" fmla="*/ 0 w 17"/>
                  <a:gd name="T3" fmla="*/ 23 h 23"/>
                  <a:gd name="T4" fmla="*/ 7 w 17"/>
                  <a:gd name="T5" fmla="*/ 21 h 23"/>
                  <a:gd name="T6" fmla="*/ 17 w 17"/>
                  <a:gd name="T7" fmla="*/ 12 h 23"/>
                  <a:gd name="T8" fmla="*/ 15 w 17"/>
                  <a:gd name="T9" fmla="*/ 8 h 23"/>
                  <a:gd name="T10" fmla="*/ 17 w 17"/>
                  <a:gd name="T11" fmla="*/ 0 h 23"/>
                  <a:gd name="T12" fmla="*/ 2 w 17"/>
                  <a:gd name="T13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" h="23">
                    <a:moveTo>
                      <a:pt x="2" y="12"/>
                    </a:moveTo>
                    <a:lnTo>
                      <a:pt x="0" y="23"/>
                    </a:lnTo>
                    <a:lnTo>
                      <a:pt x="7" y="21"/>
                    </a:lnTo>
                    <a:lnTo>
                      <a:pt x="17" y="12"/>
                    </a:lnTo>
                    <a:lnTo>
                      <a:pt x="15" y="8"/>
                    </a:lnTo>
                    <a:lnTo>
                      <a:pt x="17" y="0"/>
                    </a:lnTo>
                    <a:lnTo>
                      <a:pt x="2" y="12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812" name="Freeform 738">
                <a:extLst>
                  <a:ext uri="{FF2B5EF4-FFF2-40B4-BE49-F238E27FC236}">
                    <a16:creationId xmlns:a16="http://schemas.microsoft.com/office/drawing/2014/main" xmlns="" id="{3C6BAFAA-5D62-40A7-840B-F20E4E5075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65638" y="3384550"/>
                <a:ext cx="22225" cy="30163"/>
              </a:xfrm>
              <a:custGeom>
                <a:avLst/>
                <a:gdLst>
                  <a:gd name="T0" fmla="*/ 14 w 14"/>
                  <a:gd name="T1" fmla="*/ 12 h 19"/>
                  <a:gd name="T2" fmla="*/ 10 w 14"/>
                  <a:gd name="T3" fmla="*/ 0 h 19"/>
                  <a:gd name="T4" fmla="*/ 0 w 14"/>
                  <a:gd name="T5" fmla="*/ 4 h 19"/>
                  <a:gd name="T6" fmla="*/ 0 w 14"/>
                  <a:gd name="T7" fmla="*/ 14 h 19"/>
                  <a:gd name="T8" fmla="*/ 6 w 14"/>
                  <a:gd name="T9" fmla="*/ 10 h 19"/>
                  <a:gd name="T10" fmla="*/ 6 w 14"/>
                  <a:gd name="T11" fmla="*/ 19 h 19"/>
                  <a:gd name="T12" fmla="*/ 14 w 14"/>
                  <a:gd name="T13" fmla="*/ 12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" h="19">
                    <a:moveTo>
                      <a:pt x="14" y="12"/>
                    </a:moveTo>
                    <a:lnTo>
                      <a:pt x="10" y="0"/>
                    </a:lnTo>
                    <a:lnTo>
                      <a:pt x="0" y="4"/>
                    </a:lnTo>
                    <a:lnTo>
                      <a:pt x="0" y="14"/>
                    </a:lnTo>
                    <a:lnTo>
                      <a:pt x="6" y="10"/>
                    </a:lnTo>
                    <a:lnTo>
                      <a:pt x="6" y="19"/>
                    </a:lnTo>
                    <a:lnTo>
                      <a:pt x="14" y="12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813" name="Freeform 739">
                <a:extLst>
                  <a:ext uri="{FF2B5EF4-FFF2-40B4-BE49-F238E27FC236}">
                    <a16:creationId xmlns:a16="http://schemas.microsoft.com/office/drawing/2014/main" xmlns="" id="{F51651DD-B63E-4761-B77F-C50406F228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54525" y="3311525"/>
                <a:ext cx="14288" cy="12700"/>
              </a:xfrm>
              <a:custGeom>
                <a:avLst/>
                <a:gdLst>
                  <a:gd name="T0" fmla="*/ 0 w 9"/>
                  <a:gd name="T1" fmla="*/ 8 h 8"/>
                  <a:gd name="T2" fmla="*/ 7 w 9"/>
                  <a:gd name="T3" fmla="*/ 6 h 8"/>
                  <a:gd name="T4" fmla="*/ 9 w 9"/>
                  <a:gd name="T5" fmla="*/ 0 h 8"/>
                  <a:gd name="T6" fmla="*/ 0 w 9"/>
                  <a:gd name="T7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8">
                    <a:moveTo>
                      <a:pt x="0" y="8"/>
                    </a:moveTo>
                    <a:lnTo>
                      <a:pt x="7" y="6"/>
                    </a:lnTo>
                    <a:lnTo>
                      <a:pt x="9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814" name="Freeform 740">
                <a:extLst>
                  <a:ext uri="{FF2B5EF4-FFF2-40B4-BE49-F238E27FC236}">
                    <a16:creationId xmlns:a16="http://schemas.microsoft.com/office/drawing/2014/main" xmlns="" id="{5CA6F032-C0DC-4BB2-9A54-C4136CC13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65650" y="3613150"/>
                <a:ext cx="31750" cy="23813"/>
              </a:xfrm>
              <a:custGeom>
                <a:avLst/>
                <a:gdLst>
                  <a:gd name="T0" fmla="*/ 0 w 10"/>
                  <a:gd name="T1" fmla="*/ 4 h 7"/>
                  <a:gd name="T2" fmla="*/ 6 w 10"/>
                  <a:gd name="T3" fmla="*/ 7 h 7"/>
                  <a:gd name="T4" fmla="*/ 10 w 10"/>
                  <a:gd name="T5" fmla="*/ 3 h 7"/>
                  <a:gd name="T6" fmla="*/ 7 w 10"/>
                  <a:gd name="T7" fmla="*/ 3 h 7"/>
                  <a:gd name="T8" fmla="*/ 5 w 10"/>
                  <a:gd name="T9" fmla="*/ 0 h 7"/>
                  <a:gd name="T10" fmla="*/ 1 w 10"/>
                  <a:gd name="T11" fmla="*/ 1 h 7"/>
                  <a:gd name="T12" fmla="*/ 0 w 10"/>
                  <a:gd name="T13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7">
                    <a:moveTo>
                      <a:pt x="0" y="4"/>
                    </a:moveTo>
                    <a:cubicBezTo>
                      <a:pt x="6" y="7"/>
                      <a:pt x="6" y="7"/>
                      <a:pt x="6" y="7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4"/>
                      <a:pt x="0" y="4"/>
                    </a:cubicBez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815" name="Freeform 741">
                <a:extLst>
                  <a:ext uri="{FF2B5EF4-FFF2-40B4-BE49-F238E27FC236}">
                    <a16:creationId xmlns:a16="http://schemas.microsoft.com/office/drawing/2014/main" xmlns="" id="{500C2A6B-B0D1-4EC6-AA0A-E898FB0BA4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51388" y="3856038"/>
                <a:ext cx="30163" cy="17463"/>
              </a:xfrm>
              <a:custGeom>
                <a:avLst/>
                <a:gdLst>
                  <a:gd name="T0" fmla="*/ 10 w 19"/>
                  <a:gd name="T1" fmla="*/ 0 h 11"/>
                  <a:gd name="T2" fmla="*/ 0 w 19"/>
                  <a:gd name="T3" fmla="*/ 7 h 11"/>
                  <a:gd name="T4" fmla="*/ 4 w 19"/>
                  <a:gd name="T5" fmla="*/ 7 h 11"/>
                  <a:gd name="T6" fmla="*/ 10 w 19"/>
                  <a:gd name="T7" fmla="*/ 11 h 11"/>
                  <a:gd name="T8" fmla="*/ 17 w 19"/>
                  <a:gd name="T9" fmla="*/ 11 h 11"/>
                  <a:gd name="T10" fmla="*/ 17 w 19"/>
                  <a:gd name="T11" fmla="*/ 7 h 11"/>
                  <a:gd name="T12" fmla="*/ 19 w 19"/>
                  <a:gd name="T13" fmla="*/ 3 h 11"/>
                  <a:gd name="T14" fmla="*/ 14 w 19"/>
                  <a:gd name="T15" fmla="*/ 3 h 11"/>
                  <a:gd name="T16" fmla="*/ 10 w 19"/>
                  <a:gd name="T1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" h="11">
                    <a:moveTo>
                      <a:pt x="10" y="0"/>
                    </a:moveTo>
                    <a:lnTo>
                      <a:pt x="0" y="7"/>
                    </a:lnTo>
                    <a:lnTo>
                      <a:pt x="4" y="7"/>
                    </a:lnTo>
                    <a:lnTo>
                      <a:pt x="10" y="11"/>
                    </a:lnTo>
                    <a:lnTo>
                      <a:pt x="17" y="11"/>
                    </a:lnTo>
                    <a:lnTo>
                      <a:pt x="17" y="7"/>
                    </a:lnTo>
                    <a:lnTo>
                      <a:pt x="19" y="3"/>
                    </a:lnTo>
                    <a:lnTo>
                      <a:pt x="14" y="3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816" name="Freeform 742">
                <a:extLst>
                  <a:ext uri="{FF2B5EF4-FFF2-40B4-BE49-F238E27FC236}">
                    <a16:creationId xmlns:a16="http://schemas.microsoft.com/office/drawing/2014/main" xmlns="" id="{5AAC5631-F933-4ACA-AD2F-B3D8E47C85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21200" y="3403600"/>
                <a:ext cx="20638" cy="30163"/>
              </a:xfrm>
              <a:custGeom>
                <a:avLst/>
                <a:gdLst>
                  <a:gd name="T0" fmla="*/ 0 w 13"/>
                  <a:gd name="T1" fmla="*/ 4 h 19"/>
                  <a:gd name="T2" fmla="*/ 2 w 13"/>
                  <a:gd name="T3" fmla="*/ 17 h 19"/>
                  <a:gd name="T4" fmla="*/ 11 w 13"/>
                  <a:gd name="T5" fmla="*/ 19 h 19"/>
                  <a:gd name="T6" fmla="*/ 13 w 13"/>
                  <a:gd name="T7" fmla="*/ 11 h 19"/>
                  <a:gd name="T8" fmla="*/ 9 w 13"/>
                  <a:gd name="T9" fmla="*/ 0 h 19"/>
                  <a:gd name="T10" fmla="*/ 0 w 13"/>
                  <a:gd name="T11" fmla="*/ 4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" h="19">
                    <a:moveTo>
                      <a:pt x="0" y="4"/>
                    </a:moveTo>
                    <a:lnTo>
                      <a:pt x="2" y="17"/>
                    </a:lnTo>
                    <a:lnTo>
                      <a:pt x="11" y="19"/>
                    </a:lnTo>
                    <a:lnTo>
                      <a:pt x="13" y="11"/>
                    </a:lnTo>
                    <a:lnTo>
                      <a:pt x="9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817" name="Freeform 743">
                <a:extLst>
                  <a:ext uri="{FF2B5EF4-FFF2-40B4-BE49-F238E27FC236}">
                    <a16:creationId xmlns:a16="http://schemas.microsoft.com/office/drawing/2014/main" xmlns="" id="{0D3DD23B-4DD5-41FF-B804-696B6C9146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71988" y="3317875"/>
                <a:ext cx="36513" cy="33338"/>
              </a:xfrm>
              <a:custGeom>
                <a:avLst/>
                <a:gdLst>
                  <a:gd name="T0" fmla="*/ 17 w 23"/>
                  <a:gd name="T1" fmla="*/ 21 h 21"/>
                  <a:gd name="T2" fmla="*/ 23 w 23"/>
                  <a:gd name="T3" fmla="*/ 14 h 21"/>
                  <a:gd name="T4" fmla="*/ 21 w 23"/>
                  <a:gd name="T5" fmla="*/ 8 h 21"/>
                  <a:gd name="T6" fmla="*/ 15 w 23"/>
                  <a:gd name="T7" fmla="*/ 8 h 21"/>
                  <a:gd name="T8" fmla="*/ 8 w 23"/>
                  <a:gd name="T9" fmla="*/ 0 h 21"/>
                  <a:gd name="T10" fmla="*/ 2 w 23"/>
                  <a:gd name="T11" fmla="*/ 4 h 21"/>
                  <a:gd name="T12" fmla="*/ 12 w 23"/>
                  <a:gd name="T13" fmla="*/ 10 h 21"/>
                  <a:gd name="T14" fmla="*/ 6 w 23"/>
                  <a:gd name="T15" fmla="*/ 14 h 21"/>
                  <a:gd name="T16" fmla="*/ 8 w 23"/>
                  <a:gd name="T17" fmla="*/ 16 h 21"/>
                  <a:gd name="T18" fmla="*/ 0 w 23"/>
                  <a:gd name="T19" fmla="*/ 21 h 21"/>
                  <a:gd name="T20" fmla="*/ 17 w 23"/>
                  <a:gd name="T21" fmla="*/ 19 h 21"/>
                  <a:gd name="T22" fmla="*/ 17 w 23"/>
                  <a:gd name="T23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3" h="21">
                    <a:moveTo>
                      <a:pt x="17" y="21"/>
                    </a:moveTo>
                    <a:lnTo>
                      <a:pt x="23" y="14"/>
                    </a:lnTo>
                    <a:lnTo>
                      <a:pt x="21" y="8"/>
                    </a:lnTo>
                    <a:lnTo>
                      <a:pt x="15" y="8"/>
                    </a:lnTo>
                    <a:lnTo>
                      <a:pt x="8" y="0"/>
                    </a:lnTo>
                    <a:lnTo>
                      <a:pt x="2" y="4"/>
                    </a:lnTo>
                    <a:lnTo>
                      <a:pt x="12" y="10"/>
                    </a:lnTo>
                    <a:lnTo>
                      <a:pt x="6" y="14"/>
                    </a:lnTo>
                    <a:lnTo>
                      <a:pt x="8" y="16"/>
                    </a:lnTo>
                    <a:lnTo>
                      <a:pt x="0" y="21"/>
                    </a:lnTo>
                    <a:lnTo>
                      <a:pt x="17" y="19"/>
                    </a:lnTo>
                    <a:lnTo>
                      <a:pt x="17" y="21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818" name="Freeform 744">
                <a:extLst>
                  <a:ext uri="{FF2B5EF4-FFF2-40B4-BE49-F238E27FC236}">
                    <a16:creationId xmlns:a16="http://schemas.microsoft.com/office/drawing/2014/main" xmlns="" id="{8DE11856-C0EC-4B34-A920-B67C22776C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27563" y="3111500"/>
                <a:ext cx="11113" cy="12700"/>
              </a:xfrm>
              <a:custGeom>
                <a:avLst/>
                <a:gdLst>
                  <a:gd name="T0" fmla="*/ 7 w 7"/>
                  <a:gd name="T1" fmla="*/ 4 h 8"/>
                  <a:gd name="T2" fmla="*/ 2 w 7"/>
                  <a:gd name="T3" fmla="*/ 0 h 8"/>
                  <a:gd name="T4" fmla="*/ 0 w 7"/>
                  <a:gd name="T5" fmla="*/ 0 h 8"/>
                  <a:gd name="T6" fmla="*/ 4 w 7"/>
                  <a:gd name="T7" fmla="*/ 8 h 8"/>
                  <a:gd name="T8" fmla="*/ 7 w 7"/>
                  <a:gd name="T9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8">
                    <a:moveTo>
                      <a:pt x="7" y="4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4" y="8"/>
                    </a:lnTo>
                    <a:lnTo>
                      <a:pt x="7" y="4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819" name="Freeform 745">
                <a:extLst>
                  <a:ext uri="{FF2B5EF4-FFF2-40B4-BE49-F238E27FC236}">
                    <a16:creationId xmlns:a16="http://schemas.microsoft.com/office/drawing/2014/main" xmlns="" id="{A155BE03-6315-420E-9052-3063198D9C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1663" y="3278188"/>
                <a:ext cx="9525" cy="12700"/>
              </a:xfrm>
              <a:custGeom>
                <a:avLst/>
                <a:gdLst>
                  <a:gd name="T0" fmla="*/ 4 w 6"/>
                  <a:gd name="T1" fmla="*/ 0 h 8"/>
                  <a:gd name="T2" fmla="*/ 0 w 6"/>
                  <a:gd name="T3" fmla="*/ 4 h 8"/>
                  <a:gd name="T4" fmla="*/ 0 w 6"/>
                  <a:gd name="T5" fmla="*/ 8 h 8"/>
                  <a:gd name="T6" fmla="*/ 6 w 6"/>
                  <a:gd name="T7" fmla="*/ 4 h 8"/>
                  <a:gd name="T8" fmla="*/ 4 w 6"/>
                  <a:gd name="T9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8">
                    <a:moveTo>
                      <a:pt x="4" y="0"/>
                    </a:moveTo>
                    <a:lnTo>
                      <a:pt x="0" y="4"/>
                    </a:lnTo>
                    <a:lnTo>
                      <a:pt x="0" y="8"/>
                    </a:lnTo>
                    <a:lnTo>
                      <a:pt x="6" y="4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549" name="Freeform 747">
                <a:extLst>
                  <a:ext uri="{FF2B5EF4-FFF2-40B4-BE49-F238E27FC236}">
                    <a16:creationId xmlns:a16="http://schemas.microsoft.com/office/drawing/2014/main" xmlns="" id="{4E468E31-B0E1-4394-BD58-B876818BD1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8013" y="3248025"/>
                <a:ext cx="11113" cy="25400"/>
              </a:xfrm>
              <a:custGeom>
                <a:avLst/>
                <a:gdLst>
                  <a:gd name="T0" fmla="*/ 7 w 7"/>
                  <a:gd name="T1" fmla="*/ 0 h 16"/>
                  <a:gd name="T2" fmla="*/ 2 w 7"/>
                  <a:gd name="T3" fmla="*/ 0 h 16"/>
                  <a:gd name="T4" fmla="*/ 2 w 7"/>
                  <a:gd name="T5" fmla="*/ 4 h 16"/>
                  <a:gd name="T6" fmla="*/ 0 w 7"/>
                  <a:gd name="T7" fmla="*/ 10 h 16"/>
                  <a:gd name="T8" fmla="*/ 2 w 7"/>
                  <a:gd name="T9" fmla="*/ 14 h 16"/>
                  <a:gd name="T10" fmla="*/ 7 w 7"/>
                  <a:gd name="T11" fmla="*/ 16 h 16"/>
                  <a:gd name="T12" fmla="*/ 5 w 7"/>
                  <a:gd name="T13" fmla="*/ 8 h 16"/>
                  <a:gd name="T14" fmla="*/ 7 w 7"/>
                  <a:gd name="T15" fmla="*/ 6 h 16"/>
                  <a:gd name="T16" fmla="*/ 7 w 7"/>
                  <a:gd name="T17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16">
                    <a:moveTo>
                      <a:pt x="7" y="0"/>
                    </a:moveTo>
                    <a:lnTo>
                      <a:pt x="2" y="0"/>
                    </a:lnTo>
                    <a:lnTo>
                      <a:pt x="2" y="4"/>
                    </a:lnTo>
                    <a:lnTo>
                      <a:pt x="0" y="10"/>
                    </a:lnTo>
                    <a:lnTo>
                      <a:pt x="2" y="14"/>
                    </a:lnTo>
                    <a:lnTo>
                      <a:pt x="7" y="16"/>
                    </a:lnTo>
                    <a:lnTo>
                      <a:pt x="5" y="8"/>
                    </a:lnTo>
                    <a:lnTo>
                      <a:pt x="7" y="6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550" name="Freeform 748">
                <a:extLst>
                  <a:ext uri="{FF2B5EF4-FFF2-40B4-BE49-F238E27FC236}">
                    <a16:creationId xmlns:a16="http://schemas.microsoft.com/office/drawing/2014/main" xmlns="" id="{3DFF7A4D-4679-4A77-9BC1-78E0858A59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57713" y="3822700"/>
                <a:ext cx="749300" cy="715963"/>
              </a:xfrm>
              <a:custGeom>
                <a:avLst/>
                <a:gdLst>
                  <a:gd name="T0" fmla="*/ 432 w 472"/>
                  <a:gd name="T1" fmla="*/ 328 h 451"/>
                  <a:gd name="T2" fmla="*/ 440 w 472"/>
                  <a:gd name="T3" fmla="*/ 294 h 451"/>
                  <a:gd name="T4" fmla="*/ 436 w 472"/>
                  <a:gd name="T5" fmla="*/ 273 h 451"/>
                  <a:gd name="T6" fmla="*/ 421 w 472"/>
                  <a:gd name="T7" fmla="*/ 244 h 451"/>
                  <a:gd name="T8" fmla="*/ 398 w 472"/>
                  <a:gd name="T9" fmla="*/ 263 h 451"/>
                  <a:gd name="T10" fmla="*/ 398 w 472"/>
                  <a:gd name="T11" fmla="*/ 254 h 451"/>
                  <a:gd name="T12" fmla="*/ 417 w 472"/>
                  <a:gd name="T13" fmla="*/ 214 h 451"/>
                  <a:gd name="T14" fmla="*/ 421 w 472"/>
                  <a:gd name="T15" fmla="*/ 187 h 451"/>
                  <a:gd name="T16" fmla="*/ 446 w 472"/>
                  <a:gd name="T17" fmla="*/ 187 h 451"/>
                  <a:gd name="T18" fmla="*/ 449 w 472"/>
                  <a:gd name="T19" fmla="*/ 158 h 451"/>
                  <a:gd name="T20" fmla="*/ 463 w 472"/>
                  <a:gd name="T21" fmla="*/ 120 h 451"/>
                  <a:gd name="T22" fmla="*/ 446 w 472"/>
                  <a:gd name="T23" fmla="*/ 101 h 451"/>
                  <a:gd name="T24" fmla="*/ 419 w 472"/>
                  <a:gd name="T25" fmla="*/ 103 h 451"/>
                  <a:gd name="T26" fmla="*/ 398 w 472"/>
                  <a:gd name="T27" fmla="*/ 89 h 451"/>
                  <a:gd name="T28" fmla="*/ 377 w 472"/>
                  <a:gd name="T29" fmla="*/ 78 h 451"/>
                  <a:gd name="T30" fmla="*/ 348 w 472"/>
                  <a:gd name="T31" fmla="*/ 63 h 451"/>
                  <a:gd name="T32" fmla="*/ 329 w 472"/>
                  <a:gd name="T33" fmla="*/ 61 h 451"/>
                  <a:gd name="T34" fmla="*/ 310 w 472"/>
                  <a:gd name="T35" fmla="*/ 38 h 451"/>
                  <a:gd name="T36" fmla="*/ 281 w 472"/>
                  <a:gd name="T37" fmla="*/ 17 h 451"/>
                  <a:gd name="T38" fmla="*/ 260 w 472"/>
                  <a:gd name="T39" fmla="*/ 7 h 451"/>
                  <a:gd name="T40" fmla="*/ 243 w 472"/>
                  <a:gd name="T41" fmla="*/ 30 h 451"/>
                  <a:gd name="T42" fmla="*/ 216 w 472"/>
                  <a:gd name="T43" fmla="*/ 65 h 451"/>
                  <a:gd name="T44" fmla="*/ 183 w 472"/>
                  <a:gd name="T45" fmla="*/ 78 h 451"/>
                  <a:gd name="T46" fmla="*/ 170 w 472"/>
                  <a:gd name="T47" fmla="*/ 95 h 451"/>
                  <a:gd name="T48" fmla="*/ 139 w 472"/>
                  <a:gd name="T49" fmla="*/ 86 h 451"/>
                  <a:gd name="T50" fmla="*/ 122 w 472"/>
                  <a:gd name="T51" fmla="*/ 76 h 451"/>
                  <a:gd name="T52" fmla="*/ 109 w 472"/>
                  <a:gd name="T53" fmla="*/ 86 h 451"/>
                  <a:gd name="T54" fmla="*/ 122 w 472"/>
                  <a:gd name="T55" fmla="*/ 116 h 451"/>
                  <a:gd name="T56" fmla="*/ 105 w 472"/>
                  <a:gd name="T57" fmla="*/ 131 h 451"/>
                  <a:gd name="T58" fmla="*/ 80 w 472"/>
                  <a:gd name="T59" fmla="*/ 135 h 451"/>
                  <a:gd name="T60" fmla="*/ 44 w 472"/>
                  <a:gd name="T61" fmla="*/ 126 h 451"/>
                  <a:gd name="T62" fmla="*/ 23 w 472"/>
                  <a:gd name="T63" fmla="*/ 126 h 451"/>
                  <a:gd name="T64" fmla="*/ 5 w 472"/>
                  <a:gd name="T65" fmla="*/ 145 h 451"/>
                  <a:gd name="T66" fmla="*/ 13 w 472"/>
                  <a:gd name="T67" fmla="*/ 145 h 451"/>
                  <a:gd name="T68" fmla="*/ 17 w 472"/>
                  <a:gd name="T69" fmla="*/ 149 h 451"/>
                  <a:gd name="T70" fmla="*/ 7 w 472"/>
                  <a:gd name="T71" fmla="*/ 162 h 451"/>
                  <a:gd name="T72" fmla="*/ 25 w 472"/>
                  <a:gd name="T73" fmla="*/ 170 h 451"/>
                  <a:gd name="T74" fmla="*/ 53 w 472"/>
                  <a:gd name="T75" fmla="*/ 181 h 451"/>
                  <a:gd name="T76" fmla="*/ 76 w 472"/>
                  <a:gd name="T77" fmla="*/ 183 h 451"/>
                  <a:gd name="T78" fmla="*/ 88 w 472"/>
                  <a:gd name="T79" fmla="*/ 189 h 451"/>
                  <a:gd name="T80" fmla="*/ 101 w 472"/>
                  <a:gd name="T81" fmla="*/ 200 h 451"/>
                  <a:gd name="T82" fmla="*/ 101 w 472"/>
                  <a:gd name="T83" fmla="*/ 204 h 451"/>
                  <a:gd name="T84" fmla="*/ 99 w 472"/>
                  <a:gd name="T85" fmla="*/ 227 h 451"/>
                  <a:gd name="T86" fmla="*/ 128 w 472"/>
                  <a:gd name="T87" fmla="*/ 248 h 451"/>
                  <a:gd name="T88" fmla="*/ 139 w 472"/>
                  <a:gd name="T89" fmla="*/ 275 h 451"/>
                  <a:gd name="T90" fmla="*/ 153 w 472"/>
                  <a:gd name="T91" fmla="*/ 294 h 451"/>
                  <a:gd name="T92" fmla="*/ 141 w 472"/>
                  <a:gd name="T93" fmla="*/ 292 h 451"/>
                  <a:gd name="T94" fmla="*/ 141 w 472"/>
                  <a:gd name="T95" fmla="*/ 336 h 451"/>
                  <a:gd name="T96" fmla="*/ 116 w 472"/>
                  <a:gd name="T97" fmla="*/ 399 h 451"/>
                  <a:gd name="T98" fmla="*/ 130 w 472"/>
                  <a:gd name="T99" fmla="*/ 414 h 451"/>
                  <a:gd name="T100" fmla="*/ 166 w 472"/>
                  <a:gd name="T101" fmla="*/ 433 h 451"/>
                  <a:gd name="T102" fmla="*/ 199 w 472"/>
                  <a:gd name="T103" fmla="*/ 441 h 451"/>
                  <a:gd name="T104" fmla="*/ 243 w 472"/>
                  <a:gd name="T105" fmla="*/ 437 h 451"/>
                  <a:gd name="T106" fmla="*/ 294 w 472"/>
                  <a:gd name="T107" fmla="*/ 451 h 451"/>
                  <a:gd name="T108" fmla="*/ 294 w 472"/>
                  <a:gd name="T109" fmla="*/ 414 h 451"/>
                  <a:gd name="T110" fmla="*/ 327 w 472"/>
                  <a:gd name="T111" fmla="*/ 395 h 451"/>
                  <a:gd name="T112" fmla="*/ 361 w 472"/>
                  <a:gd name="T113" fmla="*/ 397 h 451"/>
                  <a:gd name="T114" fmla="*/ 417 w 472"/>
                  <a:gd name="T115" fmla="*/ 418 h 451"/>
                  <a:gd name="T116" fmla="*/ 455 w 472"/>
                  <a:gd name="T117" fmla="*/ 378 h 4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72" h="451">
                    <a:moveTo>
                      <a:pt x="459" y="357"/>
                    </a:moveTo>
                    <a:lnTo>
                      <a:pt x="446" y="357"/>
                    </a:lnTo>
                    <a:lnTo>
                      <a:pt x="434" y="349"/>
                    </a:lnTo>
                    <a:lnTo>
                      <a:pt x="432" y="328"/>
                    </a:lnTo>
                    <a:lnTo>
                      <a:pt x="421" y="315"/>
                    </a:lnTo>
                    <a:lnTo>
                      <a:pt x="428" y="309"/>
                    </a:lnTo>
                    <a:lnTo>
                      <a:pt x="438" y="309"/>
                    </a:lnTo>
                    <a:lnTo>
                      <a:pt x="440" y="294"/>
                    </a:lnTo>
                    <a:lnTo>
                      <a:pt x="432" y="288"/>
                    </a:lnTo>
                    <a:lnTo>
                      <a:pt x="432" y="277"/>
                    </a:lnTo>
                    <a:lnTo>
                      <a:pt x="434" y="273"/>
                    </a:lnTo>
                    <a:lnTo>
                      <a:pt x="436" y="273"/>
                    </a:lnTo>
                    <a:lnTo>
                      <a:pt x="434" y="267"/>
                    </a:lnTo>
                    <a:lnTo>
                      <a:pt x="430" y="263"/>
                    </a:lnTo>
                    <a:lnTo>
                      <a:pt x="425" y="252"/>
                    </a:lnTo>
                    <a:lnTo>
                      <a:pt x="421" y="244"/>
                    </a:lnTo>
                    <a:lnTo>
                      <a:pt x="409" y="244"/>
                    </a:lnTo>
                    <a:lnTo>
                      <a:pt x="405" y="250"/>
                    </a:lnTo>
                    <a:lnTo>
                      <a:pt x="409" y="258"/>
                    </a:lnTo>
                    <a:lnTo>
                      <a:pt x="398" y="263"/>
                    </a:lnTo>
                    <a:lnTo>
                      <a:pt x="390" y="263"/>
                    </a:lnTo>
                    <a:lnTo>
                      <a:pt x="388" y="256"/>
                    </a:lnTo>
                    <a:lnTo>
                      <a:pt x="392" y="254"/>
                    </a:lnTo>
                    <a:lnTo>
                      <a:pt x="398" y="254"/>
                    </a:lnTo>
                    <a:lnTo>
                      <a:pt x="398" y="246"/>
                    </a:lnTo>
                    <a:lnTo>
                      <a:pt x="398" y="233"/>
                    </a:lnTo>
                    <a:lnTo>
                      <a:pt x="411" y="216"/>
                    </a:lnTo>
                    <a:lnTo>
                      <a:pt x="417" y="214"/>
                    </a:lnTo>
                    <a:lnTo>
                      <a:pt x="423" y="204"/>
                    </a:lnTo>
                    <a:lnTo>
                      <a:pt x="432" y="200"/>
                    </a:lnTo>
                    <a:lnTo>
                      <a:pt x="430" y="193"/>
                    </a:lnTo>
                    <a:lnTo>
                      <a:pt x="421" y="187"/>
                    </a:lnTo>
                    <a:lnTo>
                      <a:pt x="428" y="181"/>
                    </a:lnTo>
                    <a:lnTo>
                      <a:pt x="436" y="181"/>
                    </a:lnTo>
                    <a:lnTo>
                      <a:pt x="438" y="187"/>
                    </a:lnTo>
                    <a:lnTo>
                      <a:pt x="446" y="187"/>
                    </a:lnTo>
                    <a:lnTo>
                      <a:pt x="459" y="183"/>
                    </a:lnTo>
                    <a:lnTo>
                      <a:pt x="455" y="175"/>
                    </a:lnTo>
                    <a:lnTo>
                      <a:pt x="449" y="170"/>
                    </a:lnTo>
                    <a:lnTo>
                      <a:pt x="449" y="158"/>
                    </a:lnTo>
                    <a:lnTo>
                      <a:pt x="453" y="145"/>
                    </a:lnTo>
                    <a:lnTo>
                      <a:pt x="457" y="139"/>
                    </a:lnTo>
                    <a:lnTo>
                      <a:pt x="457" y="133"/>
                    </a:lnTo>
                    <a:lnTo>
                      <a:pt x="463" y="120"/>
                    </a:lnTo>
                    <a:lnTo>
                      <a:pt x="472" y="112"/>
                    </a:lnTo>
                    <a:lnTo>
                      <a:pt x="463" y="105"/>
                    </a:lnTo>
                    <a:lnTo>
                      <a:pt x="455" y="105"/>
                    </a:lnTo>
                    <a:lnTo>
                      <a:pt x="446" y="101"/>
                    </a:lnTo>
                    <a:lnTo>
                      <a:pt x="438" y="103"/>
                    </a:lnTo>
                    <a:lnTo>
                      <a:pt x="434" y="101"/>
                    </a:lnTo>
                    <a:lnTo>
                      <a:pt x="425" y="101"/>
                    </a:lnTo>
                    <a:lnTo>
                      <a:pt x="419" y="103"/>
                    </a:lnTo>
                    <a:lnTo>
                      <a:pt x="413" y="97"/>
                    </a:lnTo>
                    <a:lnTo>
                      <a:pt x="413" y="93"/>
                    </a:lnTo>
                    <a:lnTo>
                      <a:pt x="405" y="86"/>
                    </a:lnTo>
                    <a:lnTo>
                      <a:pt x="398" y="89"/>
                    </a:lnTo>
                    <a:lnTo>
                      <a:pt x="388" y="86"/>
                    </a:lnTo>
                    <a:lnTo>
                      <a:pt x="384" y="78"/>
                    </a:lnTo>
                    <a:lnTo>
                      <a:pt x="384" y="78"/>
                    </a:lnTo>
                    <a:lnTo>
                      <a:pt x="377" y="78"/>
                    </a:lnTo>
                    <a:lnTo>
                      <a:pt x="373" y="80"/>
                    </a:lnTo>
                    <a:lnTo>
                      <a:pt x="365" y="76"/>
                    </a:lnTo>
                    <a:lnTo>
                      <a:pt x="356" y="74"/>
                    </a:lnTo>
                    <a:lnTo>
                      <a:pt x="348" y="63"/>
                    </a:lnTo>
                    <a:lnTo>
                      <a:pt x="342" y="61"/>
                    </a:lnTo>
                    <a:lnTo>
                      <a:pt x="340" y="57"/>
                    </a:lnTo>
                    <a:lnTo>
                      <a:pt x="333" y="57"/>
                    </a:lnTo>
                    <a:lnTo>
                      <a:pt x="329" y="61"/>
                    </a:lnTo>
                    <a:lnTo>
                      <a:pt x="321" y="55"/>
                    </a:lnTo>
                    <a:lnTo>
                      <a:pt x="321" y="45"/>
                    </a:lnTo>
                    <a:lnTo>
                      <a:pt x="314" y="42"/>
                    </a:lnTo>
                    <a:lnTo>
                      <a:pt x="310" y="38"/>
                    </a:lnTo>
                    <a:lnTo>
                      <a:pt x="304" y="38"/>
                    </a:lnTo>
                    <a:lnTo>
                      <a:pt x="294" y="28"/>
                    </a:lnTo>
                    <a:lnTo>
                      <a:pt x="291" y="21"/>
                    </a:lnTo>
                    <a:lnTo>
                      <a:pt x="281" y="17"/>
                    </a:lnTo>
                    <a:lnTo>
                      <a:pt x="281" y="5"/>
                    </a:lnTo>
                    <a:lnTo>
                      <a:pt x="275" y="0"/>
                    </a:lnTo>
                    <a:lnTo>
                      <a:pt x="275" y="3"/>
                    </a:lnTo>
                    <a:lnTo>
                      <a:pt x="260" y="7"/>
                    </a:lnTo>
                    <a:lnTo>
                      <a:pt x="256" y="5"/>
                    </a:lnTo>
                    <a:lnTo>
                      <a:pt x="243" y="11"/>
                    </a:lnTo>
                    <a:lnTo>
                      <a:pt x="241" y="19"/>
                    </a:lnTo>
                    <a:lnTo>
                      <a:pt x="243" y="30"/>
                    </a:lnTo>
                    <a:lnTo>
                      <a:pt x="241" y="45"/>
                    </a:lnTo>
                    <a:lnTo>
                      <a:pt x="229" y="57"/>
                    </a:lnTo>
                    <a:lnTo>
                      <a:pt x="229" y="61"/>
                    </a:lnTo>
                    <a:lnTo>
                      <a:pt x="216" y="65"/>
                    </a:lnTo>
                    <a:lnTo>
                      <a:pt x="210" y="65"/>
                    </a:lnTo>
                    <a:lnTo>
                      <a:pt x="201" y="63"/>
                    </a:lnTo>
                    <a:lnTo>
                      <a:pt x="185" y="72"/>
                    </a:lnTo>
                    <a:lnTo>
                      <a:pt x="183" y="78"/>
                    </a:lnTo>
                    <a:lnTo>
                      <a:pt x="185" y="84"/>
                    </a:lnTo>
                    <a:lnTo>
                      <a:pt x="191" y="86"/>
                    </a:lnTo>
                    <a:lnTo>
                      <a:pt x="183" y="93"/>
                    </a:lnTo>
                    <a:lnTo>
                      <a:pt x="170" y="95"/>
                    </a:lnTo>
                    <a:lnTo>
                      <a:pt x="153" y="93"/>
                    </a:lnTo>
                    <a:lnTo>
                      <a:pt x="147" y="89"/>
                    </a:lnTo>
                    <a:lnTo>
                      <a:pt x="141" y="93"/>
                    </a:lnTo>
                    <a:lnTo>
                      <a:pt x="139" y="86"/>
                    </a:lnTo>
                    <a:lnTo>
                      <a:pt x="132" y="82"/>
                    </a:lnTo>
                    <a:lnTo>
                      <a:pt x="136" y="76"/>
                    </a:lnTo>
                    <a:lnTo>
                      <a:pt x="128" y="74"/>
                    </a:lnTo>
                    <a:lnTo>
                      <a:pt x="122" y="76"/>
                    </a:lnTo>
                    <a:lnTo>
                      <a:pt x="113" y="76"/>
                    </a:lnTo>
                    <a:lnTo>
                      <a:pt x="109" y="74"/>
                    </a:lnTo>
                    <a:lnTo>
                      <a:pt x="111" y="82"/>
                    </a:lnTo>
                    <a:lnTo>
                      <a:pt x="109" y="86"/>
                    </a:lnTo>
                    <a:lnTo>
                      <a:pt x="124" y="99"/>
                    </a:lnTo>
                    <a:lnTo>
                      <a:pt x="120" y="103"/>
                    </a:lnTo>
                    <a:lnTo>
                      <a:pt x="122" y="110"/>
                    </a:lnTo>
                    <a:lnTo>
                      <a:pt x="122" y="116"/>
                    </a:lnTo>
                    <a:lnTo>
                      <a:pt x="126" y="122"/>
                    </a:lnTo>
                    <a:lnTo>
                      <a:pt x="126" y="128"/>
                    </a:lnTo>
                    <a:lnTo>
                      <a:pt x="111" y="128"/>
                    </a:lnTo>
                    <a:lnTo>
                      <a:pt x="105" y="131"/>
                    </a:lnTo>
                    <a:lnTo>
                      <a:pt x="99" y="128"/>
                    </a:lnTo>
                    <a:lnTo>
                      <a:pt x="92" y="131"/>
                    </a:lnTo>
                    <a:lnTo>
                      <a:pt x="90" y="126"/>
                    </a:lnTo>
                    <a:lnTo>
                      <a:pt x="80" y="135"/>
                    </a:lnTo>
                    <a:lnTo>
                      <a:pt x="69" y="120"/>
                    </a:lnTo>
                    <a:lnTo>
                      <a:pt x="63" y="118"/>
                    </a:lnTo>
                    <a:lnTo>
                      <a:pt x="53" y="120"/>
                    </a:lnTo>
                    <a:lnTo>
                      <a:pt x="44" y="126"/>
                    </a:lnTo>
                    <a:lnTo>
                      <a:pt x="40" y="124"/>
                    </a:lnTo>
                    <a:lnTo>
                      <a:pt x="36" y="128"/>
                    </a:lnTo>
                    <a:lnTo>
                      <a:pt x="32" y="126"/>
                    </a:lnTo>
                    <a:lnTo>
                      <a:pt x="23" y="126"/>
                    </a:lnTo>
                    <a:lnTo>
                      <a:pt x="19" y="133"/>
                    </a:lnTo>
                    <a:lnTo>
                      <a:pt x="7" y="133"/>
                    </a:lnTo>
                    <a:lnTo>
                      <a:pt x="0" y="139"/>
                    </a:lnTo>
                    <a:lnTo>
                      <a:pt x="5" y="145"/>
                    </a:lnTo>
                    <a:lnTo>
                      <a:pt x="11" y="143"/>
                    </a:lnTo>
                    <a:lnTo>
                      <a:pt x="17" y="145"/>
                    </a:lnTo>
                    <a:lnTo>
                      <a:pt x="19" y="147"/>
                    </a:lnTo>
                    <a:lnTo>
                      <a:pt x="13" y="145"/>
                    </a:lnTo>
                    <a:lnTo>
                      <a:pt x="7" y="147"/>
                    </a:lnTo>
                    <a:lnTo>
                      <a:pt x="11" y="154"/>
                    </a:lnTo>
                    <a:lnTo>
                      <a:pt x="13" y="149"/>
                    </a:lnTo>
                    <a:lnTo>
                      <a:pt x="17" y="149"/>
                    </a:lnTo>
                    <a:lnTo>
                      <a:pt x="19" y="156"/>
                    </a:lnTo>
                    <a:lnTo>
                      <a:pt x="15" y="158"/>
                    </a:lnTo>
                    <a:lnTo>
                      <a:pt x="7" y="160"/>
                    </a:lnTo>
                    <a:lnTo>
                      <a:pt x="7" y="162"/>
                    </a:lnTo>
                    <a:lnTo>
                      <a:pt x="15" y="162"/>
                    </a:lnTo>
                    <a:lnTo>
                      <a:pt x="17" y="170"/>
                    </a:lnTo>
                    <a:lnTo>
                      <a:pt x="17" y="177"/>
                    </a:lnTo>
                    <a:lnTo>
                      <a:pt x="25" y="170"/>
                    </a:lnTo>
                    <a:lnTo>
                      <a:pt x="32" y="172"/>
                    </a:lnTo>
                    <a:lnTo>
                      <a:pt x="36" y="170"/>
                    </a:lnTo>
                    <a:lnTo>
                      <a:pt x="48" y="177"/>
                    </a:lnTo>
                    <a:lnTo>
                      <a:pt x="53" y="181"/>
                    </a:lnTo>
                    <a:lnTo>
                      <a:pt x="57" y="181"/>
                    </a:lnTo>
                    <a:lnTo>
                      <a:pt x="65" y="187"/>
                    </a:lnTo>
                    <a:lnTo>
                      <a:pt x="74" y="181"/>
                    </a:lnTo>
                    <a:lnTo>
                      <a:pt x="76" y="183"/>
                    </a:lnTo>
                    <a:lnTo>
                      <a:pt x="76" y="187"/>
                    </a:lnTo>
                    <a:lnTo>
                      <a:pt x="78" y="189"/>
                    </a:lnTo>
                    <a:lnTo>
                      <a:pt x="84" y="185"/>
                    </a:lnTo>
                    <a:lnTo>
                      <a:pt x="88" y="189"/>
                    </a:lnTo>
                    <a:lnTo>
                      <a:pt x="84" y="198"/>
                    </a:lnTo>
                    <a:lnTo>
                      <a:pt x="88" y="204"/>
                    </a:lnTo>
                    <a:lnTo>
                      <a:pt x="95" y="204"/>
                    </a:lnTo>
                    <a:lnTo>
                      <a:pt x="101" y="200"/>
                    </a:lnTo>
                    <a:lnTo>
                      <a:pt x="109" y="200"/>
                    </a:lnTo>
                    <a:lnTo>
                      <a:pt x="116" y="208"/>
                    </a:lnTo>
                    <a:lnTo>
                      <a:pt x="109" y="204"/>
                    </a:lnTo>
                    <a:lnTo>
                      <a:pt x="101" y="204"/>
                    </a:lnTo>
                    <a:lnTo>
                      <a:pt x="97" y="210"/>
                    </a:lnTo>
                    <a:lnTo>
                      <a:pt x="101" y="212"/>
                    </a:lnTo>
                    <a:lnTo>
                      <a:pt x="103" y="221"/>
                    </a:lnTo>
                    <a:lnTo>
                      <a:pt x="99" y="227"/>
                    </a:lnTo>
                    <a:lnTo>
                      <a:pt x="101" y="233"/>
                    </a:lnTo>
                    <a:lnTo>
                      <a:pt x="107" y="233"/>
                    </a:lnTo>
                    <a:lnTo>
                      <a:pt x="118" y="246"/>
                    </a:lnTo>
                    <a:lnTo>
                      <a:pt x="128" y="248"/>
                    </a:lnTo>
                    <a:lnTo>
                      <a:pt x="136" y="254"/>
                    </a:lnTo>
                    <a:lnTo>
                      <a:pt x="136" y="261"/>
                    </a:lnTo>
                    <a:lnTo>
                      <a:pt x="141" y="267"/>
                    </a:lnTo>
                    <a:lnTo>
                      <a:pt x="139" y="275"/>
                    </a:lnTo>
                    <a:lnTo>
                      <a:pt x="136" y="275"/>
                    </a:lnTo>
                    <a:lnTo>
                      <a:pt x="134" y="284"/>
                    </a:lnTo>
                    <a:lnTo>
                      <a:pt x="141" y="284"/>
                    </a:lnTo>
                    <a:lnTo>
                      <a:pt x="153" y="294"/>
                    </a:lnTo>
                    <a:lnTo>
                      <a:pt x="164" y="317"/>
                    </a:lnTo>
                    <a:lnTo>
                      <a:pt x="153" y="307"/>
                    </a:lnTo>
                    <a:lnTo>
                      <a:pt x="149" y="298"/>
                    </a:lnTo>
                    <a:lnTo>
                      <a:pt x="141" y="292"/>
                    </a:lnTo>
                    <a:lnTo>
                      <a:pt x="136" y="296"/>
                    </a:lnTo>
                    <a:lnTo>
                      <a:pt x="132" y="317"/>
                    </a:lnTo>
                    <a:lnTo>
                      <a:pt x="132" y="332"/>
                    </a:lnTo>
                    <a:lnTo>
                      <a:pt x="141" y="336"/>
                    </a:lnTo>
                    <a:lnTo>
                      <a:pt x="134" y="340"/>
                    </a:lnTo>
                    <a:lnTo>
                      <a:pt x="132" y="368"/>
                    </a:lnTo>
                    <a:lnTo>
                      <a:pt x="124" y="393"/>
                    </a:lnTo>
                    <a:lnTo>
                      <a:pt x="116" y="399"/>
                    </a:lnTo>
                    <a:lnTo>
                      <a:pt x="122" y="401"/>
                    </a:lnTo>
                    <a:lnTo>
                      <a:pt x="124" y="403"/>
                    </a:lnTo>
                    <a:lnTo>
                      <a:pt x="128" y="405"/>
                    </a:lnTo>
                    <a:lnTo>
                      <a:pt x="130" y="414"/>
                    </a:lnTo>
                    <a:lnTo>
                      <a:pt x="128" y="420"/>
                    </a:lnTo>
                    <a:lnTo>
                      <a:pt x="141" y="418"/>
                    </a:lnTo>
                    <a:lnTo>
                      <a:pt x="157" y="426"/>
                    </a:lnTo>
                    <a:lnTo>
                      <a:pt x="166" y="433"/>
                    </a:lnTo>
                    <a:lnTo>
                      <a:pt x="174" y="430"/>
                    </a:lnTo>
                    <a:lnTo>
                      <a:pt x="183" y="439"/>
                    </a:lnTo>
                    <a:lnTo>
                      <a:pt x="193" y="439"/>
                    </a:lnTo>
                    <a:lnTo>
                      <a:pt x="199" y="441"/>
                    </a:lnTo>
                    <a:lnTo>
                      <a:pt x="206" y="435"/>
                    </a:lnTo>
                    <a:lnTo>
                      <a:pt x="224" y="435"/>
                    </a:lnTo>
                    <a:lnTo>
                      <a:pt x="233" y="437"/>
                    </a:lnTo>
                    <a:lnTo>
                      <a:pt x="243" y="437"/>
                    </a:lnTo>
                    <a:lnTo>
                      <a:pt x="256" y="443"/>
                    </a:lnTo>
                    <a:lnTo>
                      <a:pt x="275" y="441"/>
                    </a:lnTo>
                    <a:lnTo>
                      <a:pt x="289" y="449"/>
                    </a:lnTo>
                    <a:lnTo>
                      <a:pt x="294" y="451"/>
                    </a:lnTo>
                    <a:lnTo>
                      <a:pt x="294" y="447"/>
                    </a:lnTo>
                    <a:lnTo>
                      <a:pt x="289" y="435"/>
                    </a:lnTo>
                    <a:lnTo>
                      <a:pt x="294" y="422"/>
                    </a:lnTo>
                    <a:lnTo>
                      <a:pt x="294" y="414"/>
                    </a:lnTo>
                    <a:lnTo>
                      <a:pt x="304" y="405"/>
                    </a:lnTo>
                    <a:lnTo>
                      <a:pt x="319" y="391"/>
                    </a:lnTo>
                    <a:lnTo>
                      <a:pt x="323" y="391"/>
                    </a:lnTo>
                    <a:lnTo>
                      <a:pt x="327" y="395"/>
                    </a:lnTo>
                    <a:lnTo>
                      <a:pt x="338" y="395"/>
                    </a:lnTo>
                    <a:lnTo>
                      <a:pt x="346" y="401"/>
                    </a:lnTo>
                    <a:lnTo>
                      <a:pt x="354" y="401"/>
                    </a:lnTo>
                    <a:lnTo>
                      <a:pt x="361" y="397"/>
                    </a:lnTo>
                    <a:lnTo>
                      <a:pt x="365" y="395"/>
                    </a:lnTo>
                    <a:lnTo>
                      <a:pt x="390" y="412"/>
                    </a:lnTo>
                    <a:lnTo>
                      <a:pt x="398" y="418"/>
                    </a:lnTo>
                    <a:lnTo>
                      <a:pt x="417" y="418"/>
                    </a:lnTo>
                    <a:lnTo>
                      <a:pt x="423" y="412"/>
                    </a:lnTo>
                    <a:lnTo>
                      <a:pt x="421" y="407"/>
                    </a:lnTo>
                    <a:lnTo>
                      <a:pt x="430" y="399"/>
                    </a:lnTo>
                    <a:lnTo>
                      <a:pt x="455" y="378"/>
                    </a:lnTo>
                    <a:lnTo>
                      <a:pt x="457" y="378"/>
                    </a:lnTo>
                    <a:lnTo>
                      <a:pt x="455" y="370"/>
                    </a:lnTo>
                    <a:lnTo>
                      <a:pt x="459" y="357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551" name="Freeform 749">
                <a:extLst>
                  <a:ext uri="{FF2B5EF4-FFF2-40B4-BE49-F238E27FC236}">
                    <a16:creationId xmlns:a16="http://schemas.microsoft.com/office/drawing/2014/main" xmlns="" id="{0F11697A-9998-440F-8E73-D0B7B34683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43525" y="4483100"/>
                <a:ext cx="69850" cy="133350"/>
              </a:xfrm>
              <a:custGeom>
                <a:avLst/>
                <a:gdLst>
                  <a:gd name="T0" fmla="*/ 0 w 44"/>
                  <a:gd name="T1" fmla="*/ 42 h 84"/>
                  <a:gd name="T2" fmla="*/ 2 w 44"/>
                  <a:gd name="T3" fmla="*/ 48 h 84"/>
                  <a:gd name="T4" fmla="*/ 8 w 44"/>
                  <a:gd name="T5" fmla="*/ 50 h 84"/>
                  <a:gd name="T6" fmla="*/ 8 w 44"/>
                  <a:gd name="T7" fmla="*/ 54 h 84"/>
                  <a:gd name="T8" fmla="*/ 4 w 44"/>
                  <a:gd name="T9" fmla="*/ 54 h 84"/>
                  <a:gd name="T10" fmla="*/ 8 w 44"/>
                  <a:gd name="T11" fmla="*/ 58 h 84"/>
                  <a:gd name="T12" fmla="*/ 12 w 44"/>
                  <a:gd name="T13" fmla="*/ 63 h 84"/>
                  <a:gd name="T14" fmla="*/ 12 w 44"/>
                  <a:gd name="T15" fmla="*/ 69 h 84"/>
                  <a:gd name="T16" fmla="*/ 16 w 44"/>
                  <a:gd name="T17" fmla="*/ 69 h 84"/>
                  <a:gd name="T18" fmla="*/ 18 w 44"/>
                  <a:gd name="T19" fmla="*/ 71 h 84"/>
                  <a:gd name="T20" fmla="*/ 14 w 44"/>
                  <a:gd name="T21" fmla="*/ 71 h 84"/>
                  <a:gd name="T22" fmla="*/ 12 w 44"/>
                  <a:gd name="T23" fmla="*/ 75 h 84"/>
                  <a:gd name="T24" fmla="*/ 14 w 44"/>
                  <a:gd name="T25" fmla="*/ 79 h 84"/>
                  <a:gd name="T26" fmla="*/ 27 w 44"/>
                  <a:gd name="T27" fmla="*/ 84 h 84"/>
                  <a:gd name="T28" fmla="*/ 33 w 44"/>
                  <a:gd name="T29" fmla="*/ 82 h 84"/>
                  <a:gd name="T30" fmla="*/ 39 w 44"/>
                  <a:gd name="T31" fmla="*/ 67 h 84"/>
                  <a:gd name="T32" fmla="*/ 37 w 44"/>
                  <a:gd name="T33" fmla="*/ 56 h 84"/>
                  <a:gd name="T34" fmla="*/ 44 w 44"/>
                  <a:gd name="T35" fmla="*/ 37 h 84"/>
                  <a:gd name="T36" fmla="*/ 39 w 44"/>
                  <a:gd name="T37" fmla="*/ 21 h 84"/>
                  <a:gd name="T38" fmla="*/ 39 w 44"/>
                  <a:gd name="T39" fmla="*/ 10 h 84"/>
                  <a:gd name="T40" fmla="*/ 37 w 44"/>
                  <a:gd name="T41" fmla="*/ 0 h 84"/>
                  <a:gd name="T42" fmla="*/ 33 w 44"/>
                  <a:gd name="T43" fmla="*/ 0 h 84"/>
                  <a:gd name="T44" fmla="*/ 31 w 44"/>
                  <a:gd name="T45" fmla="*/ 6 h 84"/>
                  <a:gd name="T46" fmla="*/ 35 w 44"/>
                  <a:gd name="T47" fmla="*/ 12 h 84"/>
                  <a:gd name="T48" fmla="*/ 33 w 44"/>
                  <a:gd name="T49" fmla="*/ 19 h 84"/>
                  <a:gd name="T50" fmla="*/ 31 w 44"/>
                  <a:gd name="T51" fmla="*/ 19 h 84"/>
                  <a:gd name="T52" fmla="*/ 25 w 44"/>
                  <a:gd name="T53" fmla="*/ 14 h 84"/>
                  <a:gd name="T54" fmla="*/ 21 w 44"/>
                  <a:gd name="T55" fmla="*/ 19 h 84"/>
                  <a:gd name="T56" fmla="*/ 8 w 44"/>
                  <a:gd name="T57" fmla="*/ 23 h 84"/>
                  <a:gd name="T58" fmla="*/ 2 w 44"/>
                  <a:gd name="T59" fmla="*/ 33 h 84"/>
                  <a:gd name="T60" fmla="*/ 6 w 44"/>
                  <a:gd name="T61" fmla="*/ 37 h 84"/>
                  <a:gd name="T62" fmla="*/ 6 w 44"/>
                  <a:gd name="T63" fmla="*/ 42 h 84"/>
                  <a:gd name="T64" fmla="*/ 0 w 44"/>
                  <a:gd name="T65" fmla="*/ 42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4" h="84">
                    <a:moveTo>
                      <a:pt x="0" y="42"/>
                    </a:moveTo>
                    <a:lnTo>
                      <a:pt x="2" y="48"/>
                    </a:lnTo>
                    <a:lnTo>
                      <a:pt x="8" y="50"/>
                    </a:lnTo>
                    <a:lnTo>
                      <a:pt x="8" y="54"/>
                    </a:lnTo>
                    <a:lnTo>
                      <a:pt x="4" y="54"/>
                    </a:lnTo>
                    <a:lnTo>
                      <a:pt x="8" y="58"/>
                    </a:lnTo>
                    <a:lnTo>
                      <a:pt x="12" y="63"/>
                    </a:lnTo>
                    <a:lnTo>
                      <a:pt x="12" y="69"/>
                    </a:lnTo>
                    <a:lnTo>
                      <a:pt x="16" y="69"/>
                    </a:lnTo>
                    <a:lnTo>
                      <a:pt x="18" y="71"/>
                    </a:lnTo>
                    <a:lnTo>
                      <a:pt x="14" y="71"/>
                    </a:lnTo>
                    <a:lnTo>
                      <a:pt x="12" y="75"/>
                    </a:lnTo>
                    <a:lnTo>
                      <a:pt x="14" y="79"/>
                    </a:lnTo>
                    <a:lnTo>
                      <a:pt x="27" y="84"/>
                    </a:lnTo>
                    <a:lnTo>
                      <a:pt x="33" y="82"/>
                    </a:lnTo>
                    <a:lnTo>
                      <a:pt x="39" y="67"/>
                    </a:lnTo>
                    <a:lnTo>
                      <a:pt x="37" y="56"/>
                    </a:lnTo>
                    <a:lnTo>
                      <a:pt x="44" y="37"/>
                    </a:lnTo>
                    <a:lnTo>
                      <a:pt x="39" y="21"/>
                    </a:lnTo>
                    <a:lnTo>
                      <a:pt x="39" y="10"/>
                    </a:lnTo>
                    <a:lnTo>
                      <a:pt x="37" y="0"/>
                    </a:lnTo>
                    <a:lnTo>
                      <a:pt x="33" y="0"/>
                    </a:lnTo>
                    <a:lnTo>
                      <a:pt x="31" y="6"/>
                    </a:lnTo>
                    <a:lnTo>
                      <a:pt x="35" y="12"/>
                    </a:lnTo>
                    <a:lnTo>
                      <a:pt x="33" y="19"/>
                    </a:lnTo>
                    <a:lnTo>
                      <a:pt x="31" y="19"/>
                    </a:lnTo>
                    <a:lnTo>
                      <a:pt x="25" y="14"/>
                    </a:lnTo>
                    <a:lnTo>
                      <a:pt x="21" y="19"/>
                    </a:lnTo>
                    <a:lnTo>
                      <a:pt x="8" y="23"/>
                    </a:lnTo>
                    <a:lnTo>
                      <a:pt x="2" y="33"/>
                    </a:lnTo>
                    <a:lnTo>
                      <a:pt x="6" y="37"/>
                    </a:lnTo>
                    <a:lnTo>
                      <a:pt x="6" y="42"/>
                    </a:lnTo>
                    <a:lnTo>
                      <a:pt x="0" y="42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552" name="Freeform 750">
                <a:extLst>
                  <a:ext uri="{FF2B5EF4-FFF2-40B4-BE49-F238E27FC236}">
                    <a16:creationId xmlns:a16="http://schemas.microsoft.com/office/drawing/2014/main" xmlns="" id="{0711D1E2-1196-42A7-854D-E594DB2A46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29288" y="5048250"/>
                <a:ext cx="22225" cy="23813"/>
              </a:xfrm>
              <a:custGeom>
                <a:avLst/>
                <a:gdLst>
                  <a:gd name="T0" fmla="*/ 0 w 14"/>
                  <a:gd name="T1" fmla="*/ 7 h 15"/>
                  <a:gd name="T2" fmla="*/ 8 w 14"/>
                  <a:gd name="T3" fmla="*/ 15 h 15"/>
                  <a:gd name="T4" fmla="*/ 14 w 14"/>
                  <a:gd name="T5" fmla="*/ 9 h 15"/>
                  <a:gd name="T6" fmla="*/ 12 w 14"/>
                  <a:gd name="T7" fmla="*/ 2 h 15"/>
                  <a:gd name="T8" fmla="*/ 2 w 14"/>
                  <a:gd name="T9" fmla="*/ 0 h 15"/>
                  <a:gd name="T10" fmla="*/ 0 w 14"/>
                  <a:gd name="T11" fmla="*/ 7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" h="15">
                    <a:moveTo>
                      <a:pt x="0" y="7"/>
                    </a:moveTo>
                    <a:lnTo>
                      <a:pt x="8" y="15"/>
                    </a:lnTo>
                    <a:lnTo>
                      <a:pt x="14" y="9"/>
                    </a:lnTo>
                    <a:lnTo>
                      <a:pt x="12" y="2"/>
                    </a:lnTo>
                    <a:lnTo>
                      <a:pt x="2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553" name="Freeform 751">
                <a:extLst>
                  <a:ext uri="{FF2B5EF4-FFF2-40B4-BE49-F238E27FC236}">
                    <a16:creationId xmlns:a16="http://schemas.microsoft.com/office/drawing/2014/main" xmlns="" id="{82E2F338-BD3C-4BDE-9FC4-3814218AE9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29238" y="4629150"/>
                <a:ext cx="14288" cy="17463"/>
              </a:xfrm>
              <a:custGeom>
                <a:avLst/>
                <a:gdLst>
                  <a:gd name="T0" fmla="*/ 4 w 9"/>
                  <a:gd name="T1" fmla="*/ 11 h 11"/>
                  <a:gd name="T2" fmla="*/ 4 w 9"/>
                  <a:gd name="T3" fmla="*/ 6 h 11"/>
                  <a:gd name="T4" fmla="*/ 9 w 9"/>
                  <a:gd name="T5" fmla="*/ 2 h 11"/>
                  <a:gd name="T6" fmla="*/ 4 w 9"/>
                  <a:gd name="T7" fmla="*/ 0 h 11"/>
                  <a:gd name="T8" fmla="*/ 2 w 9"/>
                  <a:gd name="T9" fmla="*/ 4 h 11"/>
                  <a:gd name="T10" fmla="*/ 0 w 9"/>
                  <a:gd name="T11" fmla="*/ 4 h 11"/>
                  <a:gd name="T12" fmla="*/ 0 w 9"/>
                  <a:gd name="T13" fmla="*/ 11 h 11"/>
                  <a:gd name="T14" fmla="*/ 4 w 9"/>
                  <a:gd name="T15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" h="11">
                    <a:moveTo>
                      <a:pt x="4" y="11"/>
                    </a:moveTo>
                    <a:lnTo>
                      <a:pt x="4" y="6"/>
                    </a:lnTo>
                    <a:lnTo>
                      <a:pt x="9" y="2"/>
                    </a:lnTo>
                    <a:lnTo>
                      <a:pt x="4" y="0"/>
                    </a:lnTo>
                    <a:lnTo>
                      <a:pt x="2" y="4"/>
                    </a:lnTo>
                    <a:lnTo>
                      <a:pt x="0" y="4"/>
                    </a:lnTo>
                    <a:lnTo>
                      <a:pt x="0" y="11"/>
                    </a:lnTo>
                    <a:lnTo>
                      <a:pt x="4" y="11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554" name="Freeform 752">
                <a:extLst>
                  <a:ext uri="{FF2B5EF4-FFF2-40B4-BE49-F238E27FC236}">
                    <a16:creationId xmlns:a16="http://schemas.microsoft.com/office/drawing/2014/main" xmlns="" id="{BFF8C824-451C-49A8-A753-FF4B881FAA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29238" y="4632325"/>
                <a:ext cx="100013" cy="190500"/>
              </a:xfrm>
              <a:custGeom>
                <a:avLst/>
                <a:gdLst>
                  <a:gd name="T0" fmla="*/ 7 w 63"/>
                  <a:gd name="T1" fmla="*/ 34 h 120"/>
                  <a:gd name="T2" fmla="*/ 7 w 63"/>
                  <a:gd name="T3" fmla="*/ 40 h 120"/>
                  <a:gd name="T4" fmla="*/ 13 w 63"/>
                  <a:gd name="T5" fmla="*/ 46 h 120"/>
                  <a:gd name="T6" fmla="*/ 13 w 63"/>
                  <a:gd name="T7" fmla="*/ 55 h 120"/>
                  <a:gd name="T8" fmla="*/ 7 w 63"/>
                  <a:gd name="T9" fmla="*/ 61 h 120"/>
                  <a:gd name="T10" fmla="*/ 9 w 63"/>
                  <a:gd name="T11" fmla="*/ 67 h 120"/>
                  <a:gd name="T12" fmla="*/ 17 w 63"/>
                  <a:gd name="T13" fmla="*/ 67 h 120"/>
                  <a:gd name="T14" fmla="*/ 17 w 63"/>
                  <a:gd name="T15" fmla="*/ 69 h 120"/>
                  <a:gd name="T16" fmla="*/ 13 w 63"/>
                  <a:gd name="T17" fmla="*/ 76 h 120"/>
                  <a:gd name="T18" fmla="*/ 9 w 63"/>
                  <a:gd name="T19" fmla="*/ 90 h 120"/>
                  <a:gd name="T20" fmla="*/ 13 w 63"/>
                  <a:gd name="T21" fmla="*/ 97 h 120"/>
                  <a:gd name="T22" fmla="*/ 17 w 63"/>
                  <a:gd name="T23" fmla="*/ 113 h 120"/>
                  <a:gd name="T24" fmla="*/ 23 w 63"/>
                  <a:gd name="T25" fmla="*/ 120 h 120"/>
                  <a:gd name="T26" fmla="*/ 25 w 63"/>
                  <a:gd name="T27" fmla="*/ 118 h 120"/>
                  <a:gd name="T28" fmla="*/ 30 w 63"/>
                  <a:gd name="T29" fmla="*/ 120 h 120"/>
                  <a:gd name="T30" fmla="*/ 36 w 63"/>
                  <a:gd name="T31" fmla="*/ 118 h 120"/>
                  <a:gd name="T32" fmla="*/ 36 w 63"/>
                  <a:gd name="T33" fmla="*/ 107 h 120"/>
                  <a:gd name="T34" fmla="*/ 38 w 63"/>
                  <a:gd name="T35" fmla="*/ 103 h 120"/>
                  <a:gd name="T36" fmla="*/ 46 w 63"/>
                  <a:gd name="T37" fmla="*/ 103 h 120"/>
                  <a:gd name="T38" fmla="*/ 50 w 63"/>
                  <a:gd name="T39" fmla="*/ 107 h 120"/>
                  <a:gd name="T40" fmla="*/ 57 w 63"/>
                  <a:gd name="T41" fmla="*/ 107 h 120"/>
                  <a:gd name="T42" fmla="*/ 59 w 63"/>
                  <a:gd name="T43" fmla="*/ 101 h 120"/>
                  <a:gd name="T44" fmla="*/ 59 w 63"/>
                  <a:gd name="T45" fmla="*/ 86 h 120"/>
                  <a:gd name="T46" fmla="*/ 61 w 63"/>
                  <a:gd name="T47" fmla="*/ 82 h 120"/>
                  <a:gd name="T48" fmla="*/ 59 w 63"/>
                  <a:gd name="T49" fmla="*/ 65 h 120"/>
                  <a:gd name="T50" fmla="*/ 63 w 63"/>
                  <a:gd name="T51" fmla="*/ 50 h 120"/>
                  <a:gd name="T52" fmla="*/ 50 w 63"/>
                  <a:gd name="T53" fmla="*/ 40 h 120"/>
                  <a:gd name="T54" fmla="*/ 61 w 63"/>
                  <a:gd name="T55" fmla="*/ 36 h 120"/>
                  <a:gd name="T56" fmla="*/ 61 w 63"/>
                  <a:gd name="T57" fmla="*/ 29 h 120"/>
                  <a:gd name="T58" fmla="*/ 59 w 63"/>
                  <a:gd name="T59" fmla="*/ 19 h 120"/>
                  <a:gd name="T60" fmla="*/ 55 w 63"/>
                  <a:gd name="T61" fmla="*/ 13 h 120"/>
                  <a:gd name="T62" fmla="*/ 48 w 63"/>
                  <a:gd name="T63" fmla="*/ 2 h 120"/>
                  <a:gd name="T64" fmla="*/ 46 w 63"/>
                  <a:gd name="T65" fmla="*/ 4 h 120"/>
                  <a:gd name="T66" fmla="*/ 38 w 63"/>
                  <a:gd name="T67" fmla="*/ 0 h 120"/>
                  <a:gd name="T68" fmla="*/ 32 w 63"/>
                  <a:gd name="T69" fmla="*/ 0 h 120"/>
                  <a:gd name="T70" fmla="*/ 17 w 63"/>
                  <a:gd name="T71" fmla="*/ 19 h 120"/>
                  <a:gd name="T72" fmla="*/ 11 w 63"/>
                  <a:gd name="T73" fmla="*/ 19 h 120"/>
                  <a:gd name="T74" fmla="*/ 0 w 63"/>
                  <a:gd name="T75" fmla="*/ 13 h 120"/>
                  <a:gd name="T76" fmla="*/ 0 w 63"/>
                  <a:gd name="T77" fmla="*/ 21 h 120"/>
                  <a:gd name="T78" fmla="*/ 0 w 63"/>
                  <a:gd name="T79" fmla="*/ 27 h 120"/>
                  <a:gd name="T80" fmla="*/ 7 w 63"/>
                  <a:gd name="T81" fmla="*/ 34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63" h="120">
                    <a:moveTo>
                      <a:pt x="7" y="34"/>
                    </a:moveTo>
                    <a:lnTo>
                      <a:pt x="7" y="40"/>
                    </a:lnTo>
                    <a:lnTo>
                      <a:pt x="13" y="46"/>
                    </a:lnTo>
                    <a:lnTo>
                      <a:pt x="13" y="55"/>
                    </a:lnTo>
                    <a:lnTo>
                      <a:pt x="7" y="61"/>
                    </a:lnTo>
                    <a:lnTo>
                      <a:pt x="9" y="67"/>
                    </a:lnTo>
                    <a:lnTo>
                      <a:pt x="17" y="67"/>
                    </a:lnTo>
                    <a:lnTo>
                      <a:pt x="17" y="69"/>
                    </a:lnTo>
                    <a:lnTo>
                      <a:pt x="13" y="76"/>
                    </a:lnTo>
                    <a:lnTo>
                      <a:pt x="9" y="90"/>
                    </a:lnTo>
                    <a:lnTo>
                      <a:pt x="13" y="97"/>
                    </a:lnTo>
                    <a:lnTo>
                      <a:pt x="17" y="113"/>
                    </a:lnTo>
                    <a:lnTo>
                      <a:pt x="23" y="120"/>
                    </a:lnTo>
                    <a:lnTo>
                      <a:pt x="25" y="118"/>
                    </a:lnTo>
                    <a:lnTo>
                      <a:pt x="30" y="120"/>
                    </a:lnTo>
                    <a:lnTo>
                      <a:pt x="36" y="118"/>
                    </a:lnTo>
                    <a:lnTo>
                      <a:pt x="36" y="107"/>
                    </a:lnTo>
                    <a:lnTo>
                      <a:pt x="38" y="103"/>
                    </a:lnTo>
                    <a:lnTo>
                      <a:pt x="46" y="103"/>
                    </a:lnTo>
                    <a:lnTo>
                      <a:pt x="50" y="107"/>
                    </a:lnTo>
                    <a:lnTo>
                      <a:pt x="57" y="107"/>
                    </a:lnTo>
                    <a:lnTo>
                      <a:pt x="59" y="101"/>
                    </a:lnTo>
                    <a:lnTo>
                      <a:pt x="59" y="86"/>
                    </a:lnTo>
                    <a:lnTo>
                      <a:pt x="61" y="82"/>
                    </a:lnTo>
                    <a:lnTo>
                      <a:pt x="59" y="65"/>
                    </a:lnTo>
                    <a:lnTo>
                      <a:pt x="63" y="50"/>
                    </a:lnTo>
                    <a:lnTo>
                      <a:pt x="50" y="40"/>
                    </a:lnTo>
                    <a:lnTo>
                      <a:pt x="61" y="36"/>
                    </a:lnTo>
                    <a:lnTo>
                      <a:pt x="61" y="29"/>
                    </a:lnTo>
                    <a:lnTo>
                      <a:pt x="59" y="19"/>
                    </a:lnTo>
                    <a:lnTo>
                      <a:pt x="55" y="13"/>
                    </a:lnTo>
                    <a:lnTo>
                      <a:pt x="48" y="2"/>
                    </a:lnTo>
                    <a:lnTo>
                      <a:pt x="46" y="4"/>
                    </a:lnTo>
                    <a:lnTo>
                      <a:pt x="38" y="0"/>
                    </a:lnTo>
                    <a:lnTo>
                      <a:pt x="32" y="0"/>
                    </a:lnTo>
                    <a:lnTo>
                      <a:pt x="17" y="19"/>
                    </a:lnTo>
                    <a:lnTo>
                      <a:pt x="11" y="19"/>
                    </a:lnTo>
                    <a:lnTo>
                      <a:pt x="0" y="13"/>
                    </a:lnTo>
                    <a:lnTo>
                      <a:pt x="0" y="21"/>
                    </a:lnTo>
                    <a:lnTo>
                      <a:pt x="0" y="27"/>
                    </a:lnTo>
                    <a:lnTo>
                      <a:pt x="7" y="34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555" name="Freeform 753">
                <a:extLst>
                  <a:ext uri="{FF2B5EF4-FFF2-40B4-BE49-F238E27FC236}">
                    <a16:creationId xmlns:a16="http://schemas.microsoft.com/office/drawing/2014/main" xmlns="" id="{C4367075-4399-4EF0-AFF4-5E670DB87A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38775" y="4489450"/>
                <a:ext cx="33338" cy="20638"/>
              </a:xfrm>
              <a:custGeom>
                <a:avLst/>
                <a:gdLst>
                  <a:gd name="T0" fmla="*/ 21 w 21"/>
                  <a:gd name="T1" fmla="*/ 10 h 13"/>
                  <a:gd name="T2" fmla="*/ 19 w 21"/>
                  <a:gd name="T3" fmla="*/ 6 h 13"/>
                  <a:gd name="T4" fmla="*/ 15 w 21"/>
                  <a:gd name="T5" fmla="*/ 0 h 13"/>
                  <a:gd name="T6" fmla="*/ 13 w 21"/>
                  <a:gd name="T7" fmla="*/ 4 h 13"/>
                  <a:gd name="T8" fmla="*/ 5 w 21"/>
                  <a:gd name="T9" fmla="*/ 6 h 13"/>
                  <a:gd name="T10" fmla="*/ 0 w 21"/>
                  <a:gd name="T11" fmla="*/ 10 h 13"/>
                  <a:gd name="T12" fmla="*/ 5 w 21"/>
                  <a:gd name="T13" fmla="*/ 13 h 13"/>
                  <a:gd name="T14" fmla="*/ 13 w 21"/>
                  <a:gd name="T15" fmla="*/ 10 h 13"/>
                  <a:gd name="T16" fmla="*/ 21 w 21"/>
                  <a:gd name="T17" fmla="*/ 1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" h="13">
                    <a:moveTo>
                      <a:pt x="21" y="10"/>
                    </a:moveTo>
                    <a:lnTo>
                      <a:pt x="19" y="6"/>
                    </a:lnTo>
                    <a:lnTo>
                      <a:pt x="15" y="0"/>
                    </a:lnTo>
                    <a:lnTo>
                      <a:pt x="13" y="4"/>
                    </a:lnTo>
                    <a:lnTo>
                      <a:pt x="5" y="6"/>
                    </a:lnTo>
                    <a:lnTo>
                      <a:pt x="0" y="10"/>
                    </a:lnTo>
                    <a:lnTo>
                      <a:pt x="5" y="13"/>
                    </a:lnTo>
                    <a:lnTo>
                      <a:pt x="13" y="10"/>
                    </a:lnTo>
                    <a:lnTo>
                      <a:pt x="21" y="10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556" name="Freeform 754">
                <a:extLst>
                  <a:ext uri="{FF2B5EF4-FFF2-40B4-BE49-F238E27FC236}">
                    <a16:creationId xmlns:a16="http://schemas.microsoft.com/office/drawing/2014/main" xmlns="" id="{8882F850-3056-4322-AF72-A5D955DC81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99100" y="4535488"/>
                <a:ext cx="6350" cy="6350"/>
              </a:xfrm>
              <a:custGeom>
                <a:avLst/>
                <a:gdLst>
                  <a:gd name="T0" fmla="*/ 0 w 4"/>
                  <a:gd name="T1" fmla="*/ 2 h 4"/>
                  <a:gd name="T2" fmla="*/ 4 w 4"/>
                  <a:gd name="T3" fmla="*/ 4 h 4"/>
                  <a:gd name="T4" fmla="*/ 2 w 4"/>
                  <a:gd name="T5" fmla="*/ 0 h 4"/>
                  <a:gd name="T6" fmla="*/ 0 w 4"/>
                  <a:gd name="T7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4">
                    <a:moveTo>
                      <a:pt x="0" y="2"/>
                    </a:moveTo>
                    <a:lnTo>
                      <a:pt x="4" y="4"/>
                    </a:lnTo>
                    <a:lnTo>
                      <a:pt x="2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557" name="Freeform 755">
                <a:extLst>
                  <a:ext uri="{FF2B5EF4-FFF2-40B4-BE49-F238E27FC236}">
                    <a16:creationId xmlns:a16="http://schemas.microsoft.com/office/drawing/2014/main" xmlns="" id="{B286CA48-2E00-46E8-BCF0-7F209D528C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08638" y="4868863"/>
                <a:ext cx="190500" cy="127000"/>
              </a:xfrm>
              <a:custGeom>
                <a:avLst/>
                <a:gdLst>
                  <a:gd name="T0" fmla="*/ 117 w 120"/>
                  <a:gd name="T1" fmla="*/ 17 h 80"/>
                  <a:gd name="T2" fmla="*/ 120 w 120"/>
                  <a:gd name="T3" fmla="*/ 6 h 80"/>
                  <a:gd name="T4" fmla="*/ 113 w 120"/>
                  <a:gd name="T5" fmla="*/ 0 h 80"/>
                  <a:gd name="T6" fmla="*/ 103 w 120"/>
                  <a:gd name="T7" fmla="*/ 8 h 80"/>
                  <a:gd name="T8" fmla="*/ 99 w 120"/>
                  <a:gd name="T9" fmla="*/ 8 h 80"/>
                  <a:gd name="T10" fmla="*/ 90 w 120"/>
                  <a:gd name="T11" fmla="*/ 4 h 80"/>
                  <a:gd name="T12" fmla="*/ 80 w 120"/>
                  <a:gd name="T13" fmla="*/ 13 h 80"/>
                  <a:gd name="T14" fmla="*/ 61 w 120"/>
                  <a:gd name="T15" fmla="*/ 13 h 80"/>
                  <a:gd name="T16" fmla="*/ 46 w 120"/>
                  <a:gd name="T17" fmla="*/ 17 h 80"/>
                  <a:gd name="T18" fmla="*/ 36 w 120"/>
                  <a:gd name="T19" fmla="*/ 15 h 80"/>
                  <a:gd name="T20" fmla="*/ 27 w 120"/>
                  <a:gd name="T21" fmla="*/ 8 h 80"/>
                  <a:gd name="T22" fmla="*/ 19 w 120"/>
                  <a:gd name="T23" fmla="*/ 11 h 80"/>
                  <a:gd name="T24" fmla="*/ 15 w 120"/>
                  <a:gd name="T25" fmla="*/ 15 h 80"/>
                  <a:gd name="T26" fmla="*/ 11 w 120"/>
                  <a:gd name="T27" fmla="*/ 11 h 80"/>
                  <a:gd name="T28" fmla="*/ 0 w 120"/>
                  <a:gd name="T29" fmla="*/ 15 h 80"/>
                  <a:gd name="T30" fmla="*/ 0 w 120"/>
                  <a:gd name="T31" fmla="*/ 27 h 80"/>
                  <a:gd name="T32" fmla="*/ 9 w 120"/>
                  <a:gd name="T33" fmla="*/ 36 h 80"/>
                  <a:gd name="T34" fmla="*/ 17 w 120"/>
                  <a:gd name="T35" fmla="*/ 36 h 80"/>
                  <a:gd name="T36" fmla="*/ 34 w 120"/>
                  <a:gd name="T37" fmla="*/ 46 h 80"/>
                  <a:gd name="T38" fmla="*/ 42 w 120"/>
                  <a:gd name="T39" fmla="*/ 48 h 80"/>
                  <a:gd name="T40" fmla="*/ 48 w 120"/>
                  <a:gd name="T41" fmla="*/ 57 h 80"/>
                  <a:gd name="T42" fmla="*/ 67 w 120"/>
                  <a:gd name="T43" fmla="*/ 63 h 80"/>
                  <a:gd name="T44" fmla="*/ 71 w 120"/>
                  <a:gd name="T45" fmla="*/ 61 h 80"/>
                  <a:gd name="T46" fmla="*/ 80 w 120"/>
                  <a:gd name="T47" fmla="*/ 67 h 80"/>
                  <a:gd name="T48" fmla="*/ 82 w 120"/>
                  <a:gd name="T49" fmla="*/ 73 h 80"/>
                  <a:gd name="T50" fmla="*/ 101 w 120"/>
                  <a:gd name="T51" fmla="*/ 80 h 80"/>
                  <a:gd name="T52" fmla="*/ 107 w 120"/>
                  <a:gd name="T53" fmla="*/ 80 h 80"/>
                  <a:gd name="T54" fmla="*/ 107 w 120"/>
                  <a:gd name="T55" fmla="*/ 69 h 80"/>
                  <a:gd name="T56" fmla="*/ 111 w 120"/>
                  <a:gd name="T57" fmla="*/ 63 h 80"/>
                  <a:gd name="T58" fmla="*/ 111 w 120"/>
                  <a:gd name="T59" fmla="*/ 55 h 80"/>
                  <a:gd name="T60" fmla="*/ 103 w 120"/>
                  <a:gd name="T61" fmla="*/ 44 h 80"/>
                  <a:gd name="T62" fmla="*/ 111 w 120"/>
                  <a:gd name="T63" fmla="*/ 25 h 80"/>
                  <a:gd name="T64" fmla="*/ 117 w 120"/>
                  <a:gd name="T65" fmla="*/ 17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20" h="80">
                    <a:moveTo>
                      <a:pt x="117" y="17"/>
                    </a:moveTo>
                    <a:lnTo>
                      <a:pt x="120" y="6"/>
                    </a:lnTo>
                    <a:lnTo>
                      <a:pt x="113" y="0"/>
                    </a:lnTo>
                    <a:lnTo>
                      <a:pt x="103" y="8"/>
                    </a:lnTo>
                    <a:lnTo>
                      <a:pt x="99" y="8"/>
                    </a:lnTo>
                    <a:lnTo>
                      <a:pt x="90" y="4"/>
                    </a:lnTo>
                    <a:lnTo>
                      <a:pt x="80" y="13"/>
                    </a:lnTo>
                    <a:lnTo>
                      <a:pt x="61" y="13"/>
                    </a:lnTo>
                    <a:lnTo>
                      <a:pt x="46" y="17"/>
                    </a:lnTo>
                    <a:lnTo>
                      <a:pt x="36" y="15"/>
                    </a:lnTo>
                    <a:lnTo>
                      <a:pt x="27" y="8"/>
                    </a:lnTo>
                    <a:lnTo>
                      <a:pt x="19" y="11"/>
                    </a:lnTo>
                    <a:lnTo>
                      <a:pt x="15" y="15"/>
                    </a:lnTo>
                    <a:lnTo>
                      <a:pt x="11" y="11"/>
                    </a:lnTo>
                    <a:lnTo>
                      <a:pt x="0" y="15"/>
                    </a:lnTo>
                    <a:lnTo>
                      <a:pt x="0" y="27"/>
                    </a:lnTo>
                    <a:lnTo>
                      <a:pt x="9" y="36"/>
                    </a:lnTo>
                    <a:lnTo>
                      <a:pt x="17" y="36"/>
                    </a:lnTo>
                    <a:lnTo>
                      <a:pt x="34" y="46"/>
                    </a:lnTo>
                    <a:lnTo>
                      <a:pt x="42" y="48"/>
                    </a:lnTo>
                    <a:lnTo>
                      <a:pt x="48" y="57"/>
                    </a:lnTo>
                    <a:lnTo>
                      <a:pt x="67" y="63"/>
                    </a:lnTo>
                    <a:lnTo>
                      <a:pt x="71" y="61"/>
                    </a:lnTo>
                    <a:lnTo>
                      <a:pt x="80" y="67"/>
                    </a:lnTo>
                    <a:lnTo>
                      <a:pt x="82" y="73"/>
                    </a:lnTo>
                    <a:lnTo>
                      <a:pt x="101" y="80"/>
                    </a:lnTo>
                    <a:lnTo>
                      <a:pt x="107" y="80"/>
                    </a:lnTo>
                    <a:lnTo>
                      <a:pt x="107" y="69"/>
                    </a:lnTo>
                    <a:lnTo>
                      <a:pt x="111" y="63"/>
                    </a:lnTo>
                    <a:lnTo>
                      <a:pt x="111" y="55"/>
                    </a:lnTo>
                    <a:lnTo>
                      <a:pt x="103" y="44"/>
                    </a:lnTo>
                    <a:lnTo>
                      <a:pt x="111" y="25"/>
                    </a:lnTo>
                    <a:lnTo>
                      <a:pt x="117" y="17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558" name="Freeform 756">
                <a:extLst>
                  <a:ext uri="{FF2B5EF4-FFF2-40B4-BE49-F238E27FC236}">
                    <a16:creationId xmlns:a16="http://schemas.microsoft.com/office/drawing/2014/main" xmlns="" id="{AFA62591-E667-4576-A682-ABA3A2CAFB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26050" y="4156075"/>
                <a:ext cx="749300" cy="746125"/>
              </a:xfrm>
              <a:custGeom>
                <a:avLst/>
                <a:gdLst>
                  <a:gd name="T0" fmla="*/ 275 w 472"/>
                  <a:gd name="T1" fmla="*/ 30 h 470"/>
                  <a:gd name="T2" fmla="*/ 231 w 472"/>
                  <a:gd name="T3" fmla="*/ 21 h 470"/>
                  <a:gd name="T4" fmla="*/ 197 w 472"/>
                  <a:gd name="T5" fmla="*/ 2 h 470"/>
                  <a:gd name="T6" fmla="*/ 153 w 472"/>
                  <a:gd name="T7" fmla="*/ 6 h 470"/>
                  <a:gd name="T8" fmla="*/ 132 w 472"/>
                  <a:gd name="T9" fmla="*/ 34 h 470"/>
                  <a:gd name="T10" fmla="*/ 115 w 472"/>
                  <a:gd name="T11" fmla="*/ 42 h 470"/>
                  <a:gd name="T12" fmla="*/ 90 w 472"/>
                  <a:gd name="T13" fmla="*/ 65 h 470"/>
                  <a:gd name="T14" fmla="*/ 74 w 472"/>
                  <a:gd name="T15" fmla="*/ 40 h 470"/>
                  <a:gd name="T16" fmla="*/ 38 w 472"/>
                  <a:gd name="T17" fmla="*/ 55 h 470"/>
                  <a:gd name="T18" fmla="*/ 11 w 472"/>
                  <a:gd name="T19" fmla="*/ 67 h 470"/>
                  <a:gd name="T20" fmla="*/ 17 w 472"/>
                  <a:gd name="T21" fmla="*/ 99 h 470"/>
                  <a:gd name="T22" fmla="*/ 11 w 472"/>
                  <a:gd name="T23" fmla="*/ 118 h 470"/>
                  <a:gd name="T24" fmla="*/ 38 w 472"/>
                  <a:gd name="T25" fmla="*/ 147 h 470"/>
                  <a:gd name="T26" fmla="*/ 55 w 472"/>
                  <a:gd name="T27" fmla="*/ 166 h 470"/>
                  <a:gd name="T28" fmla="*/ 84 w 472"/>
                  <a:gd name="T29" fmla="*/ 137 h 470"/>
                  <a:gd name="T30" fmla="*/ 132 w 472"/>
                  <a:gd name="T31" fmla="*/ 153 h 470"/>
                  <a:gd name="T32" fmla="*/ 141 w 472"/>
                  <a:gd name="T33" fmla="*/ 170 h 470"/>
                  <a:gd name="T34" fmla="*/ 155 w 472"/>
                  <a:gd name="T35" fmla="*/ 195 h 470"/>
                  <a:gd name="T36" fmla="*/ 172 w 472"/>
                  <a:gd name="T37" fmla="*/ 218 h 470"/>
                  <a:gd name="T38" fmla="*/ 195 w 472"/>
                  <a:gd name="T39" fmla="*/ 237 h 470"/>
                  <a:gd name="T40" fmla="*/ 210 w 472"/>
                  <a:gd name="T41" fmla="*/ 256 h 470"/>
                  <a:gd name="T42" fmla="*/ 252 w 472"/>
                  <a:gd name="T43" fmla="*/ 290 h 470"/>
                  <a:gd name="T44" fmla="*/ 266 w 472"/>
                  <a:gd name="T45" fmla="*/ 302 h 470"/>
                  <a:gd name="T46" fmla="*/ 289 w 472"/>
                  <a:gd name="T47" fmla="*/ 300 h 470"/>
                  <a:gd name="T48" fmla="*/ 308 w 472"/>
                  <a:gd name="T49" fmla="*/ 319 h 470"/>
                  <a:gd name="T50" fmla="*/ 321 w 472"/>
                  <a:gd name="T51" fmla="*/ 327 h 470"/>
                  <a:gd name="T52" fmla="*/ 333 w 472"/>
                  <a:gd name="T53" fmla="*/ 342 h 470"/>
                  <a:gd name="T54" fmla="*/ 344 w 472"/>
                  <a:gd name="T55" fmla="*/ 350 h 470"/>
                  <a:gd name="T56" fmla="*/ 363 w 472"/>
                  <a:gd name="T57" fmla="*/ 357 h 470"/>
                  <a:gd name="T58" fmla="*/ 373 w 472"/>
                  <a:gd name="T59" fmla="*/ 386 h 470"/>
                  <a:gd name="T60" fmla="*/ 386 w 472"/>
                  <a:gd name="T61" fmla="*/ 413 h 470"/>
                  <a:gd name="T62" fmla="*/ 377 w 472"/>
                  <a:gd name="T63" fmla="*/ 426 h 470"/>
                  <a:gd name="T64" fmla="*/ 375 w 472"/>
                  <a:gd name="T65" fmla="*/ 443 h 470"/>
                  <a:gd name="T66" fmla="*/ 365 w 472"/>
                  <a:gd name="T67" fmla="*/ 455 h 470"/>
                  <a:gd name="T68" fmla="*/ 386 w 472"/>
                  <a:gd name="T69" fmla="*/ 470 h 470"/>
                  <a:gd name="T70" fmla="*/ 405 w 472"/>
                  <a:gd name="T71" fmla="*/ 443 h 470"/>
                  <a:gd name="T72" fmla="*/ 419 w 472"/>
                  <a:gd name="T73" fmla="*/ 415 h 470"/>
                  <a:gd name="T74" fmla="*/ 421 w 472"/>
                  <a:gd name="T75" fmla="*/ 394 h 470"/>
                  <a:gd name="T76" fmla="*/ 400 w 472"/>
                  <a:gd name="T77" fmla="*/ 378 h 470"/>
                  <a:gd name="T78" fmla="*/ 402 w 472"/>
                  <a:gd name="T79" fmla="*/ 365 h 470"/>
                  <a:gd name="T80" fmla="*/ 409 w 472"/>
                  <a:gd name="T81" fmla="*/ 348 h 470"/>
                  <a:gd name="T82" fmla="*/ 421 w 472"/>
                  <a:gd name="T83" fmla="*/ 334 h 470"/>
                  <a:gd name="T84" fmla="*/ 444 w 472"/>
                  <a:gd name="T85" fmla="*/ 342 h 470"/>
                  <a:gd name="T86" fmla="*/ 453 w 472"/>
                  <a:gd name="T87" fmla="*/ 359 h 470"/>
                  <a:gd name="T88" fmla="*/ 465 w 472"/>
                  <a:gd name="T89" fmla="*/ 367 h 470"/>
                  <a:gd name="T90" fmla="*/ 469 w 472"/>
                  <a:gd name="T91" fmla="*/ 353 h 470"/>
                  <a:gd name="T92" fmla="*/ 461 w 472"/>
                  <a:gd name="T93" fmla="*/ 332 h 470"/>
                  <a:gd name="T94" fmla="*/ 428 w 472"/>
                  <a:gd name="T95" fmla="*/ 311 h 470"/>
                  <a:gd name="T96" fmla="*/ 371 w 472"/>
                  <a:gd name="T97" fmla="*/ 290 h 470"/>
                  <a:gd name="T98" fmla="*/ 377 w 472"/>
                  <a:gd name="T99" fmla="*/ 273 h 470"/>
                  <a:gd name="T100" fmla="*/ 361 w 472"/>
                  <a:gd name="T101" fmla="*/ 264 h 470"/>
                  <a:gd name="T102" fmla="*/ 333 w 472"/>
                  <a:gd name="T103" fmla="*/ 260 h 470"/>
                  <a:gd name="T104" fmla="*/ 308 w 472"/>
                  <a:gd name="T105" fmla="*/ 241 h 470"/>
                  <a:gd name="T106" fmla="*/ 289 w 472"/>
                  <a:gd name="T107" fmla="*/ 218 h 470"/>
                  <a:gd name="T108" fmla="*/ 285 w 472"/>
                  <a:gd name="T109" fmla="*/ 199 h 470"/>
                  <a:gd name="T110" fmla="*/ 243 w 472"/>
                  <a:gd name="T111" fmla="*/ 160 h 470"/>
                  <a:gd name="T112" fmla="*/ 220 w 472"/>
                  <a:gd name="T113" fmla="*/ 132 h 470"/>
                  <a:gd name="T114" fmla="*/ 224 w 472"/>
                  <a:gd name="T115" fmla="*/ 109 h 470"/>
                  <a:gd name="T116" fmla="*/ 218 w 472"/>
                  <a:gd name="T117" fmla="*/ 88 h 470"/>
                  <a:gd name="T118" fmla="*/ 243 w 472"/>
                  <a:gd name="T119" fmla="*/ 80 h 470"/>
                  <a:gd name="T120" fmla="*/ 264 w 472"/>
                  <a:gd name="T121" fmla="*/ 72 h 4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72" h="470">
                    <a:moveTo>
                      <a:pt x="268" y="51"/>
                    </a:moveTo>
                    <a:lnTo>
                      <a:pt x="266" y="44"/>
                    </a:lnTo>
                    <a:lnTo>
                      <a:pt x="275" y="30"/>
                    </a:lnTo>
                    <a:lnTo>
                      <a:pt x="268" y="25"/>
                    </a:lnTo>
                    <a:lnTo>
                      <a:pt x="256" y="25"/>
                    </a:lnTo>
                    <a:lnTo>
                      <a:pt x="231" y="21"/>
                    </a:lnTo>
                    <a:lnTo>
                      <a:pt x="210" y="9"/>
                    </a:lnTo>
                    <a:lnTo>
                      <a:pt x="212" y="0"/>
                    </a:lnTo>
                    <a:lnTo>
                      <a:pt x="197" y="2"/>
                    </a:lnTo>
                    <a:lnTo>
                      <a:pt x="189" y="0"/>
                    </a:lnTo>
                    <a:lnTo>
                      <a:pt x="166" y="13"/>
                    </a:lnTo>
                    <a:lnTo>
                      <a:pt x="153" y="6"/>
                    </a:lnTo>
                    <a:lnTo>
                      <a:pt x="145" y="17"/>
                    </a:lnTo>
                    <a:lnTo>
                      <a:pt x="149" y="30"/>
                    </a:lnTo>
                    <a:lnTo>
                      <a:pt x="132" y="34"/>
                    </a:lnTo>
                    <a:lnTo>
                      <a:pt x="130" y="48"/>
                    </a:lnTo>
                    <a:lnTo>
                      <a:pt x="124" y="42"/>
                    </a:lnTo>
                    <a:lnTo>
                      <a:pt x="115" y="42"/>
                    </a:lnTo>
                    <a:lnTo>
                      <a:pt x="99" y="38"/>
                    </a:lnTo>
                    <a:lnTo>
                      <a:pt x="99" y="48"/>
                    </a:lnTo>
                    <a:lnTo>
                      <a:pt x="90" y="65"/>
                    </a:lnTo>
                    <a:lnTo>
                      <a:pt x="86" y="57"/>
                    </a:lnTo>
                    <a:lnTo>
                      <a:pt x="74" y="48"/>
                    </a:lnTo>
                    <a:lnTo>
                      <a:pt x="74" y="40"/>
                    </a:lnTo>
                    <a:lnTo>
                      <a:pt x="65" y="34"/>
                    </a:lnTo>
                    <a:lnTo>
                      <a:pt x="51" y="59"/>
                    </a:lnTo>
                    <a:lnTo>
                      <a:pt x="38" y="55"/>
                    </a:lnTo>
                    <a:lnTo>
                      <a:pt x="23" y="67"/>
                    </a:lnTo>
                    <a:lnTo>
                      <a:pt x="13" y="63"/>
                    </a:lnTo>
                    <a:lnTo>
                      <a:pt x="11" y="67"/>
                    </a:lnTo>
                    <a:lnTo>
                      <a:pt x="11" y="78"/>
                    </a:lnTo>
                    <a:lnTo>
                      <a:pt x="19" y="84"/>
                    </a:lnTo>
                    <a:lnTo>
                      <a:pt x="17" y="99"/>
                    </a:lnTo>
                    <a:lnTo>
                      <a:pt x="7" y="99"/>
                    </a:lnTo>
                    <a:lnTo>
                      <a:pt x="0" y="105"/>
                    </a:lnTo>
                    <a:lnTo>
                      <a:pt x="11" y="118"/>
                    </a:lnTo>
                    <a:lnTo>
                      <a:pt x="13" y="139"/>
                    </a:lnTo>
                    <a:lnTo>
                      <a:pt x="25" y="147"/>
                    </a:lnTo>
                    <a:lnTo>
                      <a:pt x="38" y="147"/>
                    </a:lnTo>
                    <a:lnTo>
                      <a:pt x="34" y="160"/>
                    </a:lnTo>
                    <a:lnTo>
                      <a:pt x="36" y="168"/>
                    </a:lnTo>
                    <a:lnTo>
                      <a:pt x="55" y="166"/>
                    </a:lnTo>
                    <a:lnTo>
                      <a:pt x="63" y="155"/>
                    </a:lnTo>
                    <a:lnTo>
                      <a:pt x="63" y="149"/>
                    </a:lnTo>
                    <a:lnTo>
                      <a:pt x="84" y="137"/>
                    </a:lnTo>
                    <a:lnTo>
                      <a:pt x="111" y="145"/>
                    </a:lnTo>
                    <a:lnTo>
                      <a:pt x="120" y="149"/>
                    </a:lnTo>
                    <a:lnTo>
                      <a:pt x="132" y="153"/>
                    </a:lnTo>
                    <a:lnTo>
                      <a:pt x="136" y="160"/>
                    </a:lnTo>
                    <a:lnTo>
                      <a:pt x="139" y="164"/>
                    </a:lnTo>
                    <a:lnTo>
                      <a:pt x="141" y="170"/>
                    </a:lnTo>
                    <a:lnTo>
                      <a:pt x="149" y="183"/>
                    </a:lnTo>
                    <a:lnTo>
                      <a:pt x="149" y="191"/>
                    </a:lnTo>
                    <a:lnTo>
                      <a:pt x="155" y="195"/>
                    </a:lnTo>
                    <a:lnTo>
                      <a:pt x="155" y="206"/>
                    </a:lnTo>
                    <a:lnTo>
                      <a:pt x="166" y="210"/>
                    </a:lnTo>
                    <a:lnTo>
                      <a:pt x="172" y="218"/>
                    </a:lnTo>
                    <a:lnTo>
                      <a:pt x="183" y="229"/>
                    </a:lnTo>
                    <a:lnTo>
                      <a:pt x="185" y="237"/>
                    </a:lnTo>
                    <a:lnTo>
                      <a:pt x="195" y="237"/>
                    </a:lnTo>
                    <a:lnTo>
                      <a:pt x="203" y="248"/>
                    </a:lnTo>
                    <a:lnTo>
                      <a:pt x="206" y="254"/>
                    </a:lnTo>
                    <a:lnTo>
                      <a:pt x="210" y="256"/>
                    </a:lnTo>
                    <a:lnTo>
                      <a:pt x="227" y="277"/>
                    </a:lnTo>
                    <a:lnTo>
                      <a:pt x="243" y="290"/>
                    </a:lnTo>
                    <a:lnTo>
                      <a:pt x="252" y="290"/>
                    </a:lnTo>
                    <a:lnTo>
                      <a:pt x="258" y="296"/>
                    </a:lnTo>
                    <a:lnTo>
                      <a:pt x="260" y="302"/>
                    </a:lnTo>
                    <a:lnTo>
                      <a:pt x="266" y="302"/>
                    </a:lnTo>
                    <a:lnTo>
                      <a:pt x="273" y="296"/>
                    </a:lnTo>
                    <a:lnTo>
                      <a:pt x="281" y="300"/>
                    </a:lnTo>
                    <a:lnTo>
                      <a:pt x="289" y="300"/>
                    </a:lnTo>
                    <a:lnTo>
                      <a:pt x="298" y="317"/>
                    </a:lnTo>
                    <a:lnTo>
                      <a:pt x="302" y="321"/>
                    </a:lnTo>
                    <a:lnTo>
                      <a:pt x="308" y="319"/>
                    </a:lnTo>
                    <a:lnTo>
                      <a:pt x="314" y="321"/>
                    </a:lnTo>
                    <a:lnTo>
                      <a:pt x="314" y="327"/>
                    </a:lnTo>
                    <a:lnTo>
                      <a:pt x="321" y="327"/>
                    </a:lnTo>
                    <a:lnTo>
                      <a:pt x="329" y="327"/>
                    </a:lnTo>
                    <a:lnTo>
                      <a:pt x="333" y="334"/>
                    </a:lnTo>
                    <a:lnTo>
                      <a:pt x="333" y="342"/>
                    </a:lnTo>
                    <a:lnTo>
                      <a:pt x="331" y="346"/>
                    </a:lnTo>
                    <a:lnTo>
                      <a:pt x="335" y="350"/>
                    </a:lnTo>
                    <a:lnTo>
                      <a:pt x="344" y="350"/>
                    </a:lnTo>
                    <a:lnTo>
                      <a:pt x="346" y="357"/>
                    </a:lnTo>
                    <a:lnTo>
                      <a:pt x="356" y="359"/>
                    </a:lnTo>
                    <a:lnTo>
                      <a:pt x="363" y="357"/>
                    </a:lnTo>
                    <a:lnTo>
                      <a:pt x="367" y="361"/>
                    </a:lnTo>
                    <a:lnTo>
                      <a:pt x="371" y="374"/>
                    </a:lnTo>
                    <a:lnTo>
                      <a:pt x="373" y="386"/>
                    </a:lnTo>
                    <a:lnTo>
                      <a:pt x="377" y="392"/>
                    </a:lnTo>
                    <a:lnTo>
                      <a:pt x="381" y="407"/>
                    </a:lnTo>
                    <a:lnTo>
                      <a:pt x="386" y="413"/>
                    </a:lnTo>
                    <a:lnTo>
                      <a:pt x="386" y="422"/>
                    </a:lnTo>
                    <a:lnTo>
                      <a:pt x="381" y="426"/>
                    </a:lnTo>
                    <a:lnTo>
                      <a:pt x="377" y="426"/>
                    </a:lnTo>
                    <a:lnTo>
                      <a:pt x="375" y="428"/>
                    </a:lnTo>
                    <a:lnTo>
                      <a:pt x="377" y="436"/>
                    </a:lnTo>
                    <a:lnTo>
                      <a:pt x="375" y="443"/>
                    </a:lnTo>
                    <a:lnTo>
                      <a:pt x="371" y="449"/>
                    </a:lnTo>
                    <a:lnTo>
                      <a:pt x="367" y="451"/>
                    </a:lnTo>
                    <a:lnTo>
                      <a:pt x="365" y="455"/>
                    </a:lnTo>
                    <a:lnTo>
                      <a:pt x="365" y="462"/>
                    </a:lnTo>
                    <a:lnTo>
                      <a:pt x="373" y="470"/>
                    </a:lnTo>
                    <a:lnTo>
                      <a:pt x="386" y="470"/>
                    </a:lnTo>
                    <a:lnTo>
                      <a:pt x="392" y="462"/>
                    </a:lnTo>
                    <a:lnTo>
                      <a:pt x="392" y="453"/>
                    </a:lnTo>
                    <a:lnTo>
                      <a:pt x="405" y="443"/>
                    </a:lnTo>
                    <a:lnTo>
                      <a:pt x="405" y="424"/>
                    </a:lnTo>
                    <a:lnTo>
                      <a:pt x="411" y="418"/>
                    </a:lnTo>
                    <a:lnTo>
                      <a:pt x="419" y="415"/>
                    </a:lnTo>
                    <a:lnTo>
                      <a:pt x="421" y="409"/>
                    </a:lnTo>
                    <a:lnTo>
                      <a:pt x="419" y="405"/>
                    </a:lnTo>
                    <a:lnTo>
                      <a:pt x="421" y="394"/>
                    </a:lnTo>
                    <a:lnTo>
                      <a:pt x="419" y="390"/>
                    </a:lnTo>
                    <a:lnTo>
                      <a:pt x="407" y="380"/>
                    </a:lnTo>
                    <a:lnTo>
                      <a:pt x="400" y="378"/>
                    </a:lnTo>
                    <a:lnTo>
                      <a:pt x="398" y="374"/>
                    </a:lnTo>
                    <a:lnTo>
                      <a:pt x="398" y="369"/>
                    </a:lnTo>
                    <a:lnTo>
                      <a:pt x="402" y="365"/>
                    </a:lnTo>
                    <a:lnTo>
                      <a:pt x="405" y="359"/>
                    </a:lnTo>
                    <a:lnTo>
                      <a:pt x="405" y="353"/>
                    </a:lnTo>
                    <a:lnTo>
                      <a:pt x="409" y="348"/>
                    </a:lnTo>
                    <a:lnTo>
                      <a:pt x="413" y="338"/>
                    </a:lnTo>
                    <a:lnTo>
                      <a:pt x="415" y="336"/>
                    </a:lnTo>
                    <a:lnTo>
                      <a:pt x="421" y="334"/>
                    </a:lnTo>
                    <a:lnTo>
                      <a:pt x="430" y="338"/>
                    </a:lnTo>
                    <a:lnTo>
                      <a:pt x="432" y="342"/>
                    </a:lnTo>
                    <a:lnTo>
                      <a:pt x="444" y="342"/>
                    </a:lnTo>
                    <a:lnTo>
                      <a:pt x="449" y="346"/>
                    </a:lnTo>
                    <a:lnTo>
                      <a:pt x="449" y="353"/>
                    </a:lnTo>
                    <a:lnTo>
                      <a:pt x="453" y="359"/>
                    </a:lnTo>
                    <a:lnTo>
                      <a:pt x="457" y="367"/>
                    </a:lnTo>
                    <a:lnTo>
                      <a:pt x="465" y="369"/>
                    </a:lnTo>
                    <a:lnTo>
                      <a:pt x="465" y="367"/>
                    </a:lnTo>
                    <a:lnTo>
                      <a:pt x="467" y="365"/>
                    </a:lnTo>
                    <a:lnTo>
                      <a:pt x="467" y="359"/>
                    </a:lnTo>
                    <a:lnTo>
                      <a:pt x="469" y="353"/>
                    </a:lnTo>
                    <a:lnTo>
                      <a:pt x="472" y="342"/>
                    </a:lnTo>
                    <a:lnTo>
                      <a:pt x="467" y="338"/>
                    </a:lnTo>
                    <a:lnTo>
                      <a:pt x="461" y="332"/>
                    </a:lnTo>
                    <a:lnTo>
                      <a:pt x="449" y="329"/>
                    </a:lnTo>
                    <a:lnTo>
                      <a:pt x="440" y="321"/>
                    </a:lnTo>
                    <a:lnTo>
                      <a:pt x="428" y="311"/>
                    </a:lnTo>
                    <a:lnTo>
                      <a:pt x="394" y="294"/>
                    </a:lnTo>
                    <a:lnTo>
                      <a:pt x="379" y="290"/>
                    </a:lnTo>
                    <a:lnTo>
                      <a:pt x="371" y="290"/>
                    </a:lnTo>
                    <a:lnTo>
                      <a:pt x="367" y="283"/>
                    </a:lnTo>
                    <a:lnTo>
                      <a:pt x="367" y="279"/>
                    </a:lnTo>
                    <a:lnTo>
                      <a:pt x="377" y="273"/>
                    </a:lnTo>
                    <a:lnTo>
                      <a:pt x="379" y="267"/>
                    </a:lnTo>
                    <a:lnTo>
                      <a:pt x="371" y="262"/>
                    </a:lnTo>
                    <a:lnTo>
                      <a:pt x="361" y="264"/>
                    </a:lnTo>
                    <a:lnTo>
                      <a:pt x="354" y="262"/>
                    </a:lnTo>
                    <a:lnTo>
                      <a:pt x="340" y="262"/>
                    </a:lnTo>
                    <a:lnTo>
                      <a:pt x="333" y="260"/>
                    </a:lnTo>
                    <a:lnTo>
                      <a:pt x="327" y="258"/>
                    </a:lnTo>
                    <a:lnTo>
                      <a:pt x="321" y="252"/>
                    </a:lnTo>
                    <a:lnTo>
                      <a:pt x="308" y="241"/>
                    </a:lnTo>
                    <a:lnTo>
                      <a:pt x="302" y="233"/>
                    </a:lnTo>
                    <a:lnTo>
                      <a:pt x="296" y="225"/>
                    </a:lnTo>
                    <a:lnTo>
                      <a:pt x="289" y="218"/>
                    </a:lnTo>
                    <a:lnTo>
                      <a:pt x="289" y="210"/>
                    </a:lnTo>
                    <a:lnTo>
                      <a:pt x="285" y="208"/>
                    </a:lnTo>
                    <a:lnTo>
                      <a:pt x="285" y="199"/>
                    </a:lnTo>
                    <a:lnTo>
                      <a:pt x="258" y="172"/>
                    </a:lnTo>
                    <a:lnTo>
                      <a:pt x="254" y="166"/>
                    </a:lnTo>
                    <a:lnTo>
                      <a:pt x="243" y="160"/>
                    </a:lnTo>
                    <a:lnTo>
                      <a:pt x="224" y="151"/>
                    </a:lnTo>
                    <a:lnTo>
                      <a:pt x="220" y="145"/>
                    </a:lnTo>
                    <a:lnTo>
                      <a:pt x="220" y="132"/>
                    </a:lnTo>
                    <a:lnTo>
                      <a:pt x="214" y="122"/>
                    </a:lnTo>
                    <a:lnTo>
                      <a:pt x="218" y="120"/>
                    </a:lnTo>
                    <a:lnTo>
                      <a:pt x="224" y="109"/>
                    </a:lnTo>
                    <a:lnTo>
                      <a:pt x="218" y="103"/>
                    </a:lnTo>
                    <a:lnTo>
                      <a:pt x="214" y="95"/>
                    </a:lnTo>
                    <a:lnTo>
                      <a:pt x="218" y="88"/>
                    </a:lnTo>
                    <a:lnTo>
                      <a:pt x="227" y="86"/>
                    </a:lnTo>
                    <a:lnTo>
                      <a:pt x="235" y="80"/>
                    </a:lnTo>
                    <a:lnTo>
                      <a:pt x="243" y="80"/>
                    </a:lnTo>
                    <a:lnTo>
                      <a:pt x="250" y="74"/>
                    </a:lnTo>
                    <a:lnTo>
                      <a:pt x="256" y="69"/>
                    </a:lnTo>
                    <a:lnTo>
                      <a:pt x="264" y="72"/>
                    </a:lnTo>
                    <a:lnTo>
                      <a:pt x="262" y="59"/>
                    </a:lnTo>
                    <a:lnTo>
                      <a:pt x="268" y="51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559" name="Freeform 757">
                <a:extLst>
                  <a:ext uri="{FF2B5EF4-FFF2-40B4-BE49-F238E27FC236}">
                    <a16:creationId xmlns:a16="http://schemas.microsoft.com/office/drawing/2014/main" xmlns="" id="{5ED20F36-E990-4DED-94D3-9EA48923D4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30775" y="4802188"/>
                <a:ext cx="23813" cy="26988"/>
              </a:xfrm>
              <a:custGeom>
                <a:avLst/>
                <a:gdLst>
                  <a:gd name="T0" fmla="*/ 10 w 15"/>
                  <a:gd name="T1" fmla="*/ 11 h 17"/>
                  <a:gd name="T2" fmla="*/ 15 w 15"/>
                  <a:gd name="T3" fmla="*/ 6 h 17"/>
                  <a:gd name="T4" fmla="*/ 10 w 15"/>
                  <a:gd name="T5" fmla="*/ 0 h 17"/>
                  <a:gd name="T6" fmla="*/ 0 w 15"/>
                  <a:gd name="T7" fmla="*/ 4 h 17"/>
                  <a:gd name="T8" fmla="*/ 0 w 15"/>
                  <a:gd name="T9" fmla="*/ 11 h 17"/>
                  <a:gd name="T10" fmla="*/ 6 w 15"/>
                  <a:gd name="T11" fmla="*/ 17 h 17"/>
                  <a:gd name="T12" fmla="*/ 10 w 15"/>
                  <a:gd name="T13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" h="17">
                    <a:moveTo>
                      <a:pt x="10" y="11"/>
                    </a:moveTo>
                    <a:lnTo>
                      <a:pt x="15" y="6"/>
                    </a:lnTo>
                    <a:lnTo>
                      <a:pt x="10" y="0"/>
                    </a:lnTo>
                    <a:lnTo>
                      <a:pt x="0" y="4"/>
                    </a:lnTo>
                    <a:lnTo>
                      <a:pt x="0" y="11"/>
                    </a:lnTo>
                    <a:lnTo>
                      <a:pt x="6" y="17"/>
                    </a:lnTo>
                    <a:lnTo>
                      <a:pt x="10" y="11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560" name="Freeform 758">
                <a:extLst>
                  <a:ext uri="{FF2B5EF4-FFF2-40B4-BE49-F238E27FC236}">
                    <a16:creationId xmlns:a16="http://schemas.microsoft.com/office/drawing/2014/main" xmlns="" id="{B6288A04-E546-4412-B1EE-6938041F0B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56188" y="4729163"/>
                <a:ext cx="33338" cy="20638"/>
              </a:xfrm>
              <a:custGeom>
                <a:avLst/>
                <a:gdLst>
                  <a:gd name="T0" fmla="*/ 19 w 21"/>
                  <a:gd name="T1" fmla="*/ 13 h 13"/>
                  <a:gd name="T2" fmla="*/ 21 w 21"/>
                  <a:gd name="T3" fmla="*/ 8 h 13"/>
                  <a:gd name="T4" fmla="*/ 15 w 21"/>
                  <a:gd name="T5" fmla="*/ 0 h 13"/>
                  <a:gd name="T6" fmla="*/ 3 w 21"/>
                  <a:gd name="T7" fmla="*/ 2 h 13"/>
                  <a:gd name="T8" fmla="*/ 0 w 21"/>
                  <a:gd name="T9" fmla="*/ 8 h 13"/>
                  <a:gd name="T10" fmla="*/ 13 w 21"/>
                  <a:gd name="T11" fmla="*/ 8 h 13"/>
                  <a:gd name="T12" fmla="*/ 19 w 21"/>
                  <a:gd name="T13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" h="13">
                    <a:moveTo>
                      <a:pt x="19" y="13"/>
                    </a:moveTo>
                    <a:lnTo>
                      <a:pt x="21" y="8"/>
                    </a:lnTo>
                    <a:lnTo>
                      <a:pt x="15" y="0"/>
                    </a:lnTo>
                    <a:lnTo>
                      <a:pt x="3" y="2"/>
                    </a:lnTo>
                    <a:lnTo>
                      <a:pt x="0" y="8"/>
                    </a:lnTo>
                    <a:lnTo>
                      <a:pt x="13" y="8"/>
                    </a:lnTo>
                    <a:lnTo>
                      <a:pt x="19" y="13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561" name="Freeform 759">
                <a:extLst>
                  <a:ext uri="{FF2B5EF4-FFF2-40B4-BE49-F238E27FC236}">
                    <a16:creationId xmlns:a16="http://schemas.microsoft.com/office/drawing/2014/main" xmlns="" id="{7FBED245-024E-46D8-8559-CDEA648324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81488" y="4422775"/>
                <a:ext cx="742950" cy="612775"/>
              </a:xfrm>
              <a:custGeom>
                <a:avLst/>
                <a:gdLst>
                  <a:gd name="T0" fmla="*/ 199 w 223"/>
                  <a:gd name="T1" fmla="*/ 28 h 184"/>
                  <a:gd name="T2" fmla="*/ 181 w 223"/>
                  <a:gd name="T3" fmla="*/ 27 h 184"/>
                  <a:gd name="T4" fmla="*/ 170 w 223"/>
                  <a:gd name="T5" fmla="*/ 29 h 184"/>
                  <a:gd name="T6" fmla="*/ 158 w 223"/>
                  <a:gd name="T7" fmla="*/ 23 h 184"/>
                  <a:gd name="T8" fmla="*/ 145 w 223"/>
                  <a:gd name="T9" fmla="*/ 17 h 184"/>
                  <a:gd name="T10" fmla="*/ 141 w 223"/>
                  <a:gd name="T11" fmla="*/ 11 h 184"/>
                  <a:gd name="T12" fmla="*/ 133 w 223"/>
                  <a:gd name="T13" fmla="*/ 11 h 184"/>
                  <a:gd name="T14" fmla="*/ 118 w 223"/>
                  <a:gd name="T15" fmla="*/ 8 h 184"/>
                  <a:gd name="T16" fmla="*/ 106 w 223"/>
                  <a:gd name="T17" fmla="*/ 7 h 184"/>
                  <a:gd name="T18" fmla="*/ 82 w 223"/>
                  <a:gd name="T19" fmla="*/ 9 h 184"/>
                  <a:gd name="T20" fmla="*/ 62 w 223"/>
                  <a:gd name="T21" fmla="*/ 2 h 184"/>
                  <a:gd name="T22" fmla="*/ 46 w 223"/>
                  <a:gd name="T23" fmla="*/ 4 h 184"/>
                  <a:gd name="T24" fmla="*/ 34 w 223"/>
                  <a:gd name="T25" fmla="*/ 1 h 184"/>
                  <a:gd name="T26" fmla="*/ 25 w 223"/>
                  <a:gd name="T27" fmla="*/ 1 h 184"/>
                  <a:gd name="T28" fmla="*/ 21 w 223"/>
                  <a:gd name="T29" fmla="*/ 10 h 184"/>
                  <a:gd name="T30" fmla="*/ 9 w 223"/>
                  <a:gd name="T31" fmla="*/ 11 h 184"/>
                  <a:gd name="T32" fmla="*/ 2 w 223"/>
                  <a:gd name="T33" fmla="*/ 23 h 184"/>
                  <a:gd name="T34" fmla="*/ 6 w 223"/>
                  <a:gd name="T35" fmla="*/ 25 h 184"/>
                  <a:gd name="T36" fmla="*/ 9 w 223"/>
                  <a:gd name="T37" fmla="*/ 28 h 184"/>
                  <a:gd name="T38" fmla="*/ 7 w 223"/>
                  <a:gd name="T39" fmla="*/ 36 h 184"/>
                  <a:gd name="T40" fmla="*/ 6 w 223"/>
                  <a:gd name="T41" fmla="*/ 42 h 184"/>
                  <a:gd name="T42" fmla="*/ 18 w 223"/>
                  <a:gd name="T43" fmla="*/ 45 h 184"/>
                  <a:gd name="T44" fmla="*/ 37 w 223"/>
                  <a:gd name="T45" fmla="*/ 47 h 184"/>
                  <a:gd name="T46" fmla="*/ 50 w 223"/>
                  <a:gd name="T47" fmla="*/ 49 h 184"/>
                  <a:gd name="T48" fmla="*/ 50 w 223"/>
                  <a:gd name="T49" fmla="*/ 59 h 184"/>
                  <a:gd name="T50" fmla="*/ 43 w 223"/>
                  <a:gd name="T51" fmla="*/ 84 h 184"/>
                  <a:gd name="T52" fmla="*/ 37 w 223"/>
                  <a:gd name="T53" fmla="*/ 99 h 184"/>
                  <a:gd name="T54" fmla="*/ 34 w 223"/>
                  <a:gd name="T55" fmla="*/ 109 h 184"/>
                  <a:gd name="T56" fmla="*/ 33 w 223"/>
                  <a:gd name="T57" fmla="*/ 126 h 184"/>
                  <a:gd name="T58" fmla="*/ 39 w 223"/>
                  <a:gd name="T59" fmla="*/ 135 h 184"/>
                  <a:gd name="T60" fmla="*/ 33 w 223"/>
                  <a:gd name="T61" fmla="*/ 153 h 184"/>
                  <a:gd name="T62" fmla="*/ 42 w 223"/>
                  <a:gd name="T63" fmla="*/ 159 h 184"/>
                  <a:gd name="T64" fmla="*/ 53 w 223"/>
                  <a:gd name="T65" fmla="*/ 177 h 184"/>
                  <a:gd name="T66" fmla="*/ 72 w 223"/>
                  <a:gd name="T67" fmla="*/ 181 h 184"/>
                  <a:gd name="T68" fmla="*/ 82 w 223"/>
                  <a:gd name="T69" fmla="*/ 175 h 184"/>
                  <a:gd name="T70" fmla="*/ 98 w 223"/>
                  <a:gd name="T71" fmla="*/ 166 h 184"/>
                  <a:gd name="T72" fmla="*/ 113 w 223"/>
                  <a:gd name="T73" fmla="*/ 167 h 184"/>
                  <a:gd name="T74" fmla="*/ 123 w 223"/>
                  <a:gd name="T75" fmla="*/ 167 h 184"/>
                  <a:gd name="T76" fmla="*/ 133 w 223"/>
                  <a:gd name="T77" fmla="*/ 169 h 184"/>
                  <a:gd name="T78" fmla="*/ 149 w 223"/>
                  <a:gd name="T79" fmla="*/ 152 h 184"/>
                  <a:gd name="T80" fmla="*/ 156 w 223"/>
                  <a:gd name="T81" fmla="*/ 147 h 184"/>
                  <a:gd name="T82" fmla="*/ 163 w 223"/>
                  <a:gd name="T83" fmla="*/ 128 h 184"/>
                  <a:gd name="T84" fmla="*/ 169 w 223"/>
                  <a:gd name="T85" fmla="*/ 115 h 184"/>
                  <a:gd name="T86" fmla="*/ 162 w 223"/>
                  <a:gd name="T87" fmla="*/ 104 h 184"/>
                  <a:gd name="T88" fmla="*/ 176 w 223"/>
                  <a:gd name="T89" fmla="*/ 87 h 184"/>
                  <a:gd name="T90" fmla="*/ 183 w 223"/>
                  <a:gd name="T91" fmla="*/ 78 h 184"/>
                  <a:gd name="T92" fmla="*/ 187 w 223"/>
                  <a:gd name="T93" fmla="*/ 73 h 184"/>
                  <a:gd name="T94" fmla="*/ 194 w 223"/>
                  <a:gd name="T95" fmla="*/ 65 h 184"/>
                  <a:gd name="T96" fmla="*/ 211 w 223"/>
                  <a:gd name="T97" fmla="*/ 59 h 184"/>
                  <a:gd name="T98" fmla="*/ 221 w 223"/>
                  <a:gd name="T99" fmla="*/ 45 h 184"/>
                  <a:gd name="T100" fmla="*/ 223 w 223"/>
                  <a:gd name="T101" fmla="*/ 35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223" h="184">
                    <a:moveTo>
                      <a:pt x="214" y="30"/>
                    </a:moveTo>
                    <a:cubicBezTo>
                      <a:pt x="205" y="31"/>
                      <a:pt x="205" y="31"/>
                      <a:pt x="205" y="31"/>
                    </a:cubicBezTo>
                    <a:cubicBezTo>
                      <a:pt x="199" y="28"/>
                      <a:pt x="199" y="28"/>
                      <a:pt x="199" y="28"/>
                    </a:cubicBezTo>
                    <a:cubicBezTo>
                      <a:pt x="194" y="28"/>
                      <a:pt x="194" y="28"/>
                      <a:pt x="194" y="28"/>
                    </a:cubicBezTo>
                    <a:cubicBezTo>
                      <a:pt x="190" y="27"/>
                      <a:pt x="190" y="27"/>
                      <a:pt x="190" y="27"/>
                    </a:cubicBezTo>
                    <a:cubicBezTo>
                      <a:pt x="181" y="27"/>
                      <a:pt x="181" y="27"/>
                      <a:pt x="181" y="27"/>
                    </a:cubicBezTo>
                    <a:cubicBezTo>
                      <a:pt x="178" y="30"/>
                      <a:pt x="178" y="30"/>
                      <a:pt x="178" y="30"/>
                    </a:cubicBezTo>
                    <a:cubicBezTo>
                      <a:pt x="175" y="29"/>
                      <a:pt x="175" y="29"/>
                      <a:pt x="175" y="29"/>
                    </a:cubicBezTo>
                    <a:cubicBezTo>
                      <a:pt x="170" y="29"/>
                      <a:pt x="170" y="29"/>
                      <a:pt x="170" y="29"/>
                    </a:cubicBezTo>
                    <a:cubicBezTo>
                      <a:pt x="166" y="25"/>
                      <a:pt x="166" y="25"/>
                      <a:pt x="166" y="25"/>
                    </a:cubicBezTo>
                    <a:cubicBezTo>
                      <a:pt x="162" y="26"/>
                      <a:pt x="162" y="26"/>
                      <a:pt x="162" y="26"/>
                    </a:cubicBezTo>
                    <a:cubicBezTo>
                      <a:pt x="158" y="23"/>
                      <a:pt x="158" y="23"/>
                      <a:pt x="158" y="23"/>
                    </a:cubicBezTo>
                    <a:cubicBezTo>
                      <a:pt x="150" y="19"/>
                      <a:pt x="150" y="19"/>
                      <a:pt x="150" y="19"/>
                    </a:cubicBezTo>
                    <a:cubicBezTo>
                      <a:pt x="144" y="20"/>
                      <a:pt x="144" y="20"/>
                      <a:pt x="144" y="20"/>
                    </a:cubicBezTo>
                    <a:cubicBezTo>
                      <a:pt x="145" y="17"/>
                      <a:pt x="145" y="17"/>
                      <a:pt x="145" y="17"/>
                    </a:cubicBezTo>
                    <a:cubicBezTo>
                      <a:pt x="144" y="13"/>
                      <a:pt x="144" y="13"/>
                      <a:pt x="144" y="13"/>
                    </a:cubicBezTo>
                    <a:cubicBezTo>
                      <a:pt x="142" y="12"/>
                      <a:pt x="142" y="12"/>
                      <a:pt x="142" y="12"/>
                    </a:cubicBezTo>
                    <a:cubicBezTo>
                      <a:pt x="141" y="11"/>
                      <a:pt x="141" y="11"/>
                      <a:pt x="141" y="11"/>
                    </a:cubicBezTo>
                    <a:cubicBezTo>
                      <a:pt x="138" y="10"/>
                      <a:pt x="138" y="10"/>
                      <a:pt x="138" y="10"/>
                    </a:cubicBezTo>
                    <a:cubicBezTo>
                      <a:pt x="136" y="11"/>
                      <a:pt x="136" y="11"/>
                      <a:pt x="136" y="11"/>
                    </a:cubicBezTo>
                    <a:cubicBezTo>
                      <a:pt x="133" y="11"/>
                      <a:pt x="133" y="11"/>
                      <a:pt x="133" y="11"/>
                    </a:cubicBezTo>
                    <a:cubicBezTo>
                      <a:pt x="131" y="14"/>
                      <a:pt x="131" y="14"/>
                      <a:pt x="131" y="14"/>
                    </a:cubicBezTo>
                    <a:cubicBezTo>
                      <a:pt x="121" y="8"/>
                      <a:pt x="121" y="8"/>
                      <a:pt x="121" y="8"/>
                    </a:cubicBezTo>
                    <a:cubicBezTo>
                      <a:pt x="118" y="8"/>
                      <a:pt x="118" y="8"/>
                      <a:pt x="118" y="8"/>
                    </a:cubicBezTo>
                    <a:cubicBezTo>
                      <a:pt x="114" y="11"/>
                      <a:pt x="114" y="11"/>
                      <a:pt x="114" y="11"/>
                    </a:cubicBezTo>
                    <a:cubicBezTo>
                      <a:pt x="107" y="10"/>
                      <a:pt x="107" y="10"/>
                      <a:pt x="107" y="10"/>
                    </a:cubicBezTo>
                    <a:cubicBezTo>
                      <a:pt x="106" y="7"/>
                      <a:pt x="106" y="7"/>
                      <a:pt x="106" y="7"/>
                    </a:cubicBezTo>
                    <a:cubicBezTo>
                      <a:pt x="98" y="6"/>
                      <a:pt x="98" y="6"/>
                      <a:pt x="98" y="6"/>
                    </a:cubicBezTo>
                    <a:cubicBezTo>
                      <a:pt x="89" y="10"/>
                      <a:pt x="89" y="10"/>
                      <a:pt x="89" y="10"/>
                    </a:cubicBezTo>
                    <a:cubicBezTo>
                      <a:pt x="82" y="9"/>
                      <a:pt x="82" y="9"/>
                      <a:pt x="82" y="9"/>
                    </a:cubicBezTo>
                    <a:cubicBezTo>
                      <a:pt x="68" y="6"/>
                      <a:pt x="68" y="6"/>
                      <a:pt x="68" y="6"/>
                    </a:cubicBezTo>
                    <a:cubicBezTo>
                      <a:pt x="63" y="4"/>
                      <a:pt x="63" y="4"/>
                      <a:pt x="63" y="4"/>
                    </a:cubicBezTo>
                    <a:cubicBezTo>
                      <a:pt x="62" y="2"/>
                      <a:pt x="62" y="2"/>
                      <a:pt x="62" y="2"/>
                    </a:cubicBezTo>
                    <a:cubicBezTo>
                      <a:pt x="56" y="4"/>
                      <a:pt x="56" y="4"/>
                      <a:pt x="56" y="4"/>
                    </a:cubicBezTo>
                    <a:cubicBezTo>
                      <a:pt x="51" y="6"/>
                      <a:pt x="51" y="6"/>
                      <a:pt x="51" y="6"/>
                    </a:cubicBezTo>
                    <a:cubicBezTo>
                      <a:pt x="46" y="4"/>
                      <a:pt x="46" y="4"/>
                      <a:pt x="46" y="4"/>
                    </a:cubicBezTo>
                    <a:cubicBezTo>
                      <a:pt x="42" y="4"/>
                      <a:pt x="42" y="4"/>
                      <a:pt x="42" y="4"/>
                    </a:cubicBezTo>
                    <a:cubicBezTo>
                      <a:pt x="39" y="7"/>
                      <a:pt x="39" y="7"/>
                      <a:pt x="39" y="7"/>
                    </a:cubicBezTo>
                    <a:cubicBezTo>
                      <a:pt x="34" y="1"/>
                      <a:pt x="34" y="1"/>
                      <a:pt x="34" y="1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6" y="3"/>
                      <a:pt x="26" y="3"/>
                      <a:pt x="26" y="3"/>
                    </a:cubicBezTo>
                    <a:cubicBezTo>
                      <a:pt x="25" y="1"/>
                      <a:pt x="25" y="1"/>
                      <a:pt x="25" y="1"/>
                    </a:cubicBezTo>
                    <a:cubicBezTo>
                      <a:pt x="18" y="5"/>
                      <a:pt x="18" y="5"/>
                      <a:pt x="18" y="5"/>
                    </a:cubicBezTo>
                    <a:cubicBezTo>
                      <a:pt x="19" y="8"/>
                      <a:pt x="19" y="8"/>
                      <a:pt x="19" y="8"/>
                    </a:cubicBezTo>
                    <a:cubicBezTo>
                      <a:pt x="21" y="10"/>
                      <a:pt x="21" y="10"/>
                      <a:pt x="21" y="10"/>
                    </a:cubicBezTo>
                    <a:cubicBezTo>
                      <a:pt x="18" y="12"/>
                      <a:pt x="18" y="12"/>
                      <a:pt x="18" y="12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9" y="11"/>
                      <a:pt x="9" y="11"/>
                      <a:pt x="9" y="11"/>
                    </a:cubicBezTo>
                    <a:cubicBezTo>
                      <a:pt x="2" y="14"/>
                      <a:pt x="2" y="14"/>
                      <a:pt x="2" y="14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2" y="23"/>
                      <a:pt x="2" y="23"/>
                      <a:pt x="2" y="23"/>
                    </a:cubicBezTo>
                    <a:cubicBezTo>
                      <a:pt x="4" y="22"/>
                      <a:pt x="4" y="22"/>
                      <a:pt x="4" y="22"/>
                    </a:cubicBezTo>
                    <a:cubicBezTo>
                      <a:pt x="4" y="24"/>
                      <a:pt x="4" y="24"/>
                      <a:pt x="4" y="24"/>
                    </a:cubicBezTo>
                    <a:cubicBezTo>
                      <a:pt x="6" y="25"/>
                      <a:pt x="6" y="25"/>
                      <a:pt x="6" y="25"/>
                    </a:cubicBezTo>
                    <a:cubicBezTo>
                      <a:pt x="5" y="30"/>
                      <a:pt x="5" y="30"/>
                      <a:pt x="5" y="30"/>
                    </a:cubicBezTo>
                    <a:cubicBezTo>
                      <a:pt x="6" y="31"/>
                      <a:pt x="6" y="31"/>
                      <a:pt x="6" y="31"/>
                    </a:cubicBezTo>
                    <a:cubicBezTo>
                      <a:pt x="9" y="28"/>
                      <a:pt x="9" y="28"/>
                      <a:pt x="9" y="28"/>
                    </a:cubicBezTo>
                    <a:cubicBezTo>
                      <a:pt x="8" y="32"/>
                      <a:pt x="8" y="32"/>
                      <a:pt x="8" y="32"/>
                    </a:cubicBezTo>
                    <a:cubicBezTo>
                      <a:pt x="10" y="33"/>
                      <a:pt x="10" y="33"/>
                      <a:pt x="10" y="33"/>
                    </a:cubicBezTo>
                    <a:cubicBezTo>
                      <a:pt x="7" y="36"/>
                      <a:pt x="7" y="36"/>
                      <a:pt x="7" y="36"/>
                    </a:cubicBezTo>
                    <a:cubicBezTo>
                      <a:pt x="11" y="36"/>
                      <a:pt x="11" y="36"/>
                      <a:pt x="11" y="36"/>
                    </a:cubicBezTo>
                    <a:cubicBezTo>
                      <a:pt x="6" y="40"/>
                      <a:pt x="6" y="40"/>
                      <a:pt x="6" y="40"/>
                    </a:cubicBezTo>
                    <a:cubicBezTo>
                      <a:pt x="6" y="42"/>
                      <a:pt x="6" y="42"/>
                      <a:pt x="6" y="42"/>
                    </a:cubicBezTo>
                    <a:cubicBezTo>
                      <a:pt x="15" y="40"/>
                      <a:pt x="15" y="40"/>
                      <a:pt x="15" y="40"/>
                    </a:cubicBezTo>
                    <a:cubicBezTo>
                      <a:pt x="18" y="41"/>
                      <a:pt x="18" y="41"/>
                      <a:pt x="18" y="41"/>
                    </a:cubicBezTo>
                    <a:cubicBezTo>
                      <a:pt x="18" y="45"/>
                      <a:pt x="18" y="45"/>
                      <a:pt x="18" y="45"/>
                    </a:cubicBezTo>
                    <a:cubicBezTo>
                      <a:pt x="19" y="48"/>
                      <a:pt x="19" y="48"/>
                      <a:pt x="19" y="48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37" y="47"/>
                      <a:pt x="37" y="47"/>
                      <a:pt x="37" y="47"/>
                    </a:cubicBezTo>
                    <a:cubicBezTo>
                      <a:pt x="41" y="43"/>
                      <a:pt x="41" y="43"/>
                      <a:pt x="41" y="43"/>
                    </a:cubicBezTo>
                    <a:cubicBezTo>
                      <a:pt x="50" y="44"/>
                      <a:pt x="50" y="44"/>
                      <a:pt x="50" y="44"/>
                    </a:cubicBezTo>
                    <a:cubicBezTo>
                      <a:pt x="50" y="49"/>
                      <a:pt x="50" y="49"/>
                      <a:pt x="50" y="49"/>
                    </a:cubicBezTo>
                    <a:cubicBezTo>
                      <a:pt x="54" y="55"/>
                      <a:pt x="54" y="55"/>
                      <a:pt x="54" y="55"/>
                    </a:cubicBezTo>
                    <a:cubicBezTo>
                      <a:pt x="53" y="59"/>
                      <a:pt x="53" y="59"/>
                      <a:pt x="53" y="59"/>
                    </a:cubicBezTo>
                    <a:cubicBezTo>
                      <a:pt x="50" y="59"/>
                      <a:pt x="50" y="59"/>
                      <a:pt x="50" y="59"/>
                    </a:cubicBezTo>
                    <a:cubicBezTo>
                      <a:pt x="43" y="66"/>
                      <a:pt x="43" y="66"/>
                      <a:pt x="43" y="66"/>
                    </a:cubicBezTo>
                    <a:cubicBezTo>
                      <a:pt x="44" y="71"/>
                      <a:pt x="44" y="71"/>
                      <a:pt x="44" y="71"/>
                    </a:cubicBezTo>
                    <a:cubicBezTo>
                      <a:pt x="43" y="84"/>
                      <a:pt x="43" y="84"/>
                      <a:pt x="43" y="84"/>
                    </a:cubicBezTo>
                    <a:cubicBezTo>
                      <a:pt x="39" y="88"/>
                      <a:pt x="39" y="88"/>
                      <a:pt x="39" y="88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37" y="99"/>
                      <a:pt x="37" y="99"/>
                      <a:pt x="37" y="99"/>
                    </a:cubicBezTo>
                    <a:cubicBezTo>
                      <a:pt x="34" y="98"/>
                      <a:pt x="34" y="98"/>
                      <a:pt x="34" y="98"/>
                    </a:cubicBezTo>
                    <a:cubicBezTo>
                      <a:pt x="29" y="99"/>
                      <a:pt x="29" y="99"/>
                      <a:pt x="29" y="99"/>
                    </a:cubicBezTo>
                    <a:cubicBezTo>
                      <a:pt x="34" y="109"/>
                      <a:pt x="34" y="109"/>
                      <a:pt x="34" y="109"/>
                    </a:cubicBezTo>
                    <a:cubicBezTo>
                      <a:pt x="39" y="112"/>
                      <a:pt x="39" y="112"/>
                      <a:pt x="39" y="112"/>
                    </a:cubicBezTo>
                    <a:cubicBezTo>
                      <a:pt x="39" y="120"/>
                      <a:pt x="39" y="120"/>
                      <a:pt x="39" y="120"/>
                    </a:cubicBezTo>
                    <a:cubicBezTo>
                      <a:pt x="33" y="126"/>
                      <a:pt x="33" y="126"/>
                      <a:pt x="33" y="126"/>
                    </a:cubicBezTo>
                    <a:cubicBezTo>
                      <a:pt x="36" y="131"/>
                      <a:pt x="36" y="131"/>
                      <a:pt x="36" y="131"/>
                    </a:cubicBezTo>
                    <a:cubicBezTo>
                      <a:pt x="40" y="132"/>
                      <a:pt x="40" y="132"/>
                      <a:pt x="40" y="132"/>
                    </a:cubicBezTo>
                    <a:cubicBezTo>
                      <a:pt x="39" y="135"/>
                      <a:pt x="39" y="135"/>
                      <a:pt x="39" y="135"/>
                    </a:cubicBezTo>
                    <a:cubicBezTo>
                      <a:pt x="35" y="139"/>
                      <a:pt x="35" y="139"/>
                      <a:pt x="35" y="139"/>
                    </a:cubicBezTo>
                    <a:cubicBezTo>
                      <a:pt x="30" y="148"/>
                      <a:pt x="30" y="148"/>
                      <a:pt x="30" y="148"/>
                    </a:cubicBezTo>
                    <a:cubicBezTo>
                      <a:pt x="33" y="153"/>
                      <a:pt x="33" y="153"/>
                      <a:pt x="33" y="153"/>
                    </a:cubicBezTo>
                    <a:cubicBezTo>
                      <a:pt x="33" y="157"/>
                      <a:pt x="33" y="157"/>
                      <a:pt x="33" y="157"/>
                    </a:cubicBezTo>
                    <a:cubicBezTo>
                      <a:pt x="36" y="158"/>
                      <a:pt x="36" y="158"/>
                      <a:pt x="36" y="158"/>
                    </a:cubicBezTo>
                    <a:cubicBezTo>
                      <a:pt x="42" y="159"/>
                      <a:pt x="42" y="159"/>
                      <a:pt x="42" y="159"/>
                    </a:cubicBezTo>
                    <a:cubicBezTo>
                      <a:pt x="50" y="166"/>
                      <a:pt x="50" y="166"/>
                      <a:pt x="50" y="166"/>
                    </a:cubicBezTo>
                    <a:cubicBezTo>
                      <a:pt x="49" y="168"/>
                      <a:pt x="49" y="168"/>
                      <a:pt x="49" y="168"/>
                    </a:cubicBezTo>
                    <a:cubicBezTo>
                      <a:pt x="53" y="177"/>
                      <a:pt x="53" y="177"/>
                      <a:pt x="53" y="177"/>
                    </a:cubicBezTo>
                    <a:cubicBezTo>
                      <a:pt x="60" y="183"/>
                      <a:pt x="60" y="183"/>
                      <a:pt x="60" y="183"/>
                    </a:cubicBezTo>
                    <a:cubicBezTo>
                      <a:pt x="66" y="184"/>
                      <a:pt x="66" y="184"/>
                      <a:pt x="66" y="184"/>
                    </a:cubicBezTo>
                    <a:cubicBezTo>
                      <a:pt x="72" y="181"/>
                      <a:pt x="72" y="181"/>
                      <a:pt x="72" y="181"/>
                    </a:cubicBezTo>
                    <a:cubicBezTo>
                      <a:pt x="72" y="178"/>
                      <a:pt x="72" y="178"/>
                      <a:pt x="72" y="178"/>
                    </a:cubicBezTo>
                    <a:cubicBezTo>
                      <a:pt x="75" y="176"/>
                      <a:pt x="75" y="176"/>
                      <a:pt x="75" y="176"/>
                    </a:cubicBezTo>
                    <a:cubicBezTo>
                      <a:pt x="82" y="175"/>
                      <a:pt x="82" y="175"/>
                      <a:pt x="82" y="175"/>
                    </a:cubicBezTo>
                    <a:cubicBezTo>
                      <a:pt x="88" y="168"/>
                      <a:pt x="88" y="168"/>
                      <a:pt x="88" y="168"/>
                    </a:cubicBezTo>
                    <a:cubicBezTo>
                      <a:pt x="95" y="168"/>
                      <a:pt x="95" y="168"/>
                      <a:pt x="95" y="168"/>
                    </a:cubicBezTo>
                    <a:cubicBezTo>
                      <a:pt x="98" y="166"/>
                      <a:pt x="98" y="166"/>
                      <a:pt x="98" y="166"/>
                    </a:cubicBezTo>
                    <a:cubicBezTo>
                      <a:pt x="106" y="168"/>
                      <a:pt x="106" y="168"/>
                      <a:pt x="106" y="168"/>
                    </a:cubicBezTo>
                    <a:cubicBezTo>
                      <a:pt x="112" y="169"/>
                      <a:pt x="112" y="169"/>
                      <a:pt x="112" y="169"/>
                    </a:cubicBezTo>
                    <a:cubicBezTo>
                      <a:pt x="113" y="167"/>
                      <a:pt x="113" y="167"/>
                      <a:pt x="113" y="167"/>
                    </a:cubicBezTo>
                    <a:cubicBezTo>
                      <a:pt x="117" y="167"/>
                      <a:pt x="117" y="167"/>
                      <a:pt x="117" y="167"/>
                    </a:cubicBezTo>
                    <a:cubicBezTo>
                      <a:pt x="120" y="170"/>
                      <a:pt x="120" y="170"/>
                      <a:pt x="120" y="170"/>
                    </a:cubicBezTo>
                    <a:cubicBezTo>
                      <a:pt x="123" y="167"/>
                      <a:pt x="123" y="167"/>
                      <a:pt x="123" y="167"/>
                    </a:cubicBezTo>
                    <a:cubicBezTo>
                      <a:pt x="125" y="164"/>
                      <a:pt x="125" y="164"/>
                      <a:pt x="125" y="164"/>
                    </a:cubicBezTo>
                    <a:cubicBezTo>
                      <a:pt x="129" y="167"/>
                      <a:pt x="129" y="167"/>
                      <a:pt x="129" y="167"/>
                    </a:cubicBezTo>
                    <a:cubicBezTo>
                      <a:pt x="133" y="169"/>
                      <a:pt x="133" y="169"/>
                      <a:pt x="133" y="169"/>
                    </a:cubicBezTo>
                    <a:cubicBezTo>
                      <a:pt x="137" y="161"/>
                      <a:pt x="137" y="161"/>
                      <a:pt x="137" y="161"/>
                    </a:cubicBezTo>
                    <a:cubicBezTo>
                      <a:pt x="137" y="157"/>
                      <a:pt x="137" y="157"/>
                      <a:pt x="137" y="157"/>
                    </a:cubicBezTo>
                    <a:cubicBezTo>
                      <a:pt x="149" y="152"/>
                      <a:pt x="149" y="152"/>
                      <a:pt x="149" y="152"/>
                    </a:cubicBezTo>
                    <a:cubicBezTo>
                      <a:pt x="156" y="151"/>
                      <a:pt x="156" y="151"/>
                      <a:pt x="156" y="151"/>
                    </a:cubicBezTo>
                    <a:cubicBezTo>
                      <a:pt x="158" y="149"/>
                      <a:pt x="158" y="149"/>
                      <a:pt x="158" y="149"/>
                    </a:cubicBezTo>
                    <a:cubicBezTo>
                      <a:pt x="156" y="147"/>
                      <a:pt x="156" y="147"/>
                      <a:pt x="156" y="147"/>
                    </a:cubicBezTo>
                    <a:cubicBezTo>
                      <a:pt x="157" y="141"/>
                      <a:pt x="157" y="141"/>
                      <a:pt x="157" y="141"/>
                    </a:cubicBezTo>
                    <a:cubicBezTo>
                      <a:pt x="163" y="133"/>
                      <a:pt x="163" y="133"/>
                      <a:pt x="163" y="133"/>
                    </a:cubicBezTo>
                    <a:cubicBezTo>
                      <a:pt x="163" y="128"/>
                      <a:pt x="163" y="128"/>
                      <a:pt x="163" y="128"/>
                    </a:cubicBezTo>
                    <a:cubicBezTo>
                      <a:pt x="170" y="126"/>
                      <a:pt x="170" y="126"/>
                      <a:pt x="170" y="126"/>
                    </a:cubicBezTo>
                    <a:cubicBezTo>
                      <a:pt x="174" y="122"/>
                      <a:pt x="174" y="122"/>
                      <a:pt x="174" y="122"/>
                    </a:cubicBezTo>
                    <a:cubicBezTo>
                      <a:pt x="169" y="115"/>
                      <a:pt x="169" y="115"/>
                      <a:pt x="169" y="115"/>
                    </a:cubicBezTo>
                    <a:cubicBezTo>
                      <a:pt x="166" y="114"/>
                      <a:pt x="166" y="114"/>
                      <a:pt x="166" y="114"/>
                    </a:cubicBezTo>
                    <a:cubicBezTo>
                      <a:pt x="165" y="110"/>
                      <a:pt x="165" y="110"/>
                      <a:pt x="165" y="110"/>
                    </a:cubicBezTo>
                    <a:cubicBezTo>
                      <a:pt x="162" y="104"/>
                      <a:pt x="162" y="104"/>
                      <a:pt x="162" y="104"/>
                    </a:cubicBezTo>
                    <a:cubicBezTo>
                      <a:pt x="164" y="101"/>
                      <a:pt x="164" y="101"/>
                      <a:pt x="164" y="101"/>
                    </a:cubicBezTo>
                    <a:cubicBezTo>
                      <a:pt x="172" y="89"/>
                      <a:pt x="172" y="89"/>
                      <a:pt x="172" y="89"/>
                    </a:cubicBezTo>
                    <a:cubicBezTo>
                      <a:pt x="176" y="87"/>
                      <a:pt x="176" y="87"/>
                      <a:pt x="176" y="87"/>
                    </a:cubicBezTo>
                    <a:cubicBezTo>
                      <a:pt x="181" y="77"/>
                      <a:pt x="181" y="77"/>
                      <a:pt x="181" y="77"/>
                    </a:cubicBezTo>
                    <a:cubicBezTo>
                      <a:pt x="183" y="78"/>
                      <a:pt x="183" y="78"/>
                      <a:pt x="183" y="78"/>
                    </a:cubicBezTo>
                    <a:cubicBezTo>
                      <a:pt x="183" y="78"/>
                      <a:pt x="183" y="78"/>
                      <a:pt x="183" y="78"/>
                    </a:cubicBezTo>
                    <a:cubicBezTo>
                      <a:pt x="183" y="79"/>
                      <a:pt x="183" y="79"/>
                      <a:pt x="183" y="79"/>
                    </a:cubicBezTo>
                    <a:cubicBezTo>
                      <a:pt x="186" y="77"/>
                      <a:pt x="186" y="77"/>
                      <a:pt x="186" y="77"/>
                    </a:cubicBezTo>
                    <a:cubicBezTo>
                      <a:pt x="187" y="73"/>
                      <a:pt x="187" y="73"/>
                      <a:pt x="187" y="73"/>
                    </a:cubicBezTo>
                    <a:cubicBezTo>
                      <a:pt x="185" y="71"/>
                      <a:pt x="185" y="71"/>
                      <a:pt x="185" y="71"/>
                    </a:cubicBezTo>
                    <a:cubicBezTo>
                      <a:pt x="189" y="68"/>
                      <a:pt x="189" y="68"/>
                      <a:pt x="189" y="68"/>
                    </a:cubicBezTo>
                    <a:cubicBezTo>
                      <a:pt x="194" y="65"/>
                      <a:pt x="194" y="65"/>
                      <a:pt x="194" y="65"/>
                    </a:cubicBezTo>
                    <a:cubicBezTo>
                      <a:pt x="202" y="65"/>
                      <a:pt x="202" y="65"/>
                      <a:pt x="202" y="65"/>
                    </a:cubicBezTo>
                    <a:cubicBezTo>
                      <a:pt x="202" y="65"/>
                      <a:pt x="208" y="63"/>
                      <a:pt x="208" y="63"/>
                    </a:cubicBezTo>
                    <a:cubicBezTo>
                      <a:pt x="208" y="63"/>
                      <a:pt x="211" y="59"/>
                      <a:pt x="211" y="59"/>
                    </a:cubicBezTo>
                    <a:cubicBezTo>
                      <a:pt x="219" y="54"/>
                      <a:pt x="219" y="54"/>
                      <a:pt x="219" y="54"/>
                    </a:cubicBezTo>
                    <a:cubicBezTo>
                      <a:pt x="221" y="50"/>
                      <a:pt x="221" y="50"/>
                      <a:pt x="221" y="50"/>
                    </a:cubicBezTo>
                    <a:cubicBezTo>
                      <a:pt x="221" y="45"/>
                      <a:pt x="221" y="45"/>
                      <a:pt x="221" y="45"/>
                    </a:cubicBezTo>
                    <a:cubicBezTo>
                      <a:pt x="220" y="39"/>
                      <a:pt x="220" y="39"/>
                      <a:pt x="220" y="39"/>
                    </a:cubicBezTo>
                    <a:cubicBezTo>
                      <a:pt x="223" y="37"/>
                      <a:pt x="223" y="37"/>
                      <a:pt x="223" y="37"/>
                    </a:cubicBezTo>
                    <a:cubicBezTo>
                      <a:pt x="223" y="35"/>
                      <a:pt x="223" y="35"/>
                      <a:pt x="223" y="35"/>
                    </a:cubicBezTo>
                    <a:cubicBezTo>
                      <a:pt x="221" y="34"/>
                      <a:pt x="221" y="34"/>
                      <a:pt x="221" y="34"/>
                    </a:cubicBezTo>
                    <a:lnTo>
                      <a:pt x="214" y="30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562" name="Freeform 760">
                <a:extLst>
                  <a:ext uri="{FF2B5EF4-FFF2-40B4-BE49-F238E27FC236}">
                    <a16:creationId xmlns:a16="http://schemas.microsoft.com/office/drawing/2014/main" xmlns="" id="{916D77A2-1655-4654-B6C9-D5161960C4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97450" y="4752975"/>
                <a:ext cx="42863" cy="33338"/>
              </a:xfrm>
              <a:custGeom>
                <a:avLst/>
                <a:gdLst>
                  <a:gd name="T0" fmla="*/ 14 w 27"/>
                  <a:gd name="T1" fmla="*/ 21 h 21"/>
                  <a:gd name="T2" fmla="*/ 17 w 27"/>
                  <a:gd name="T3" fmla="*/ 10 h 21"/>
                  <a:gd name="T4" fmla="*/ 27 w 27"/>
                  <a:gd name="T5" fmla="*/ 2 h 21"/>
                  <a:gd name="T6" fmla="*/ 19 w 27"/>
                  <a:gd name="T7" fmla="*/ 2 h 21"/>
                  <a:gd name="T8" fmla="*/ 8 w 27"/>
                  <a:gd name="T9" fmla="*/ 0 h 21"/>
                  <a:gd name="T10" fmla="*/ 0 w 27"/>
                  <a:gd name="T11" fmla="*/ 6 h 21"/>
                  <a:gd name="T12" fmla="*/ 0 w 27"/>
                  <a:gd name="T13" fmla="*/ 12 h 21"/>
                  <a:gd name="T14" fmla="*/ 6 w 27"/>
                  <a:gd name="T15" fmla="*/ 14 h 21"/>
                  <a:gd name="T16" fmla="*/ 14 w 27"/>
                  <a:gd name="T17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7" h="21">
                    <a:moveTo>
                      <a:pt x="14" y="21"/>
                    </a:moveTo>
                    <a:lnTo>
                      <a:pt x="17" y="10"/>
                    </a:lnTo>
                    <a:lnTo>
                      <a:pt x="27" y="2"/>
                    </a:lnTo>
                    <a:lnTo>
                      <a:pt x="19" y="2"/>
                    </a:lnTo>
                    <a:lnTo>
                      <a:pt x="8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6" y="14"/>
                    </a:lnTo>
                    <a:lnTo>
                      <a:pt x="14" y="21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563" name="Freeform 761">
                <a:extLst>
                  <a:ext uri="{FF2B5EF4-FFF2-40B4-BE49-F238E27FC236}">
                    <a16:creationId xmlns:a16="http://schemas.microsoft.com/office/drawing/2014/main" xmlns="" id="{D796EA3D-174B-4488-9624-864C95227B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59263" y="4556125"/>
                <a:ext cx="203200" cy="406400"/>
              </a:xfrm>
              <a:custGeom>
                <a:avLst/>
                <a:gdLst>
                  <a:gd name="T0" fmla="*/ 88 w 128"/>
                  <a:gd name="T1" fmla="*/ 208 h 256"/>
                  <a:gd name="T2" fmla="*/ 98 w 128"/>
                  <a:gd name="T3" fmla="*/ 193 h 256"/>
                  <a:gd name="T4" fmla="*/ 84 w 128"/>
                  <a:gd name="T5" fmla="*/ 180 h 256"/>
                  <a:gd name="T6" fmla="*/ 96 w 128"/>
                  <a:gd name="T7" fmla="*/ 151 h 256"/>
                  <a:gd name="T8" fmla="*/ 75 w 128"/>
                  <a:gd name="T9" fmla="*/ 124 h 256"/>
                  <a:gd name="T10" fmla="*/ 92 w 128"/>
                  <a:gd name="T11" fmla="*/ 124 h 256"/>
                  <a:gd name="T12" fmla="*/ 96 w 128"/>
                  <a:gd name="T13" fmla="*/ 101 h 256"/>
                  <a:gd name="T14" fmla="*/ 107 w 128"/>
                  <a:gd name="T15" fmla="*/ 65 h 256"/>
                  <a:gd name="T16" fmla="*/ 119 w 128"/>
                  <a:gd name="T17" fmla="*/ 40 h 256"/>
                  <a:gd name="T18" fmla="*/ 128 w 128"/>
                  <a:gd name="T19" fmla="*/ 31 h 256"/>
                  <a:gd name="T20" fmla="*/ 119 w 128"/>
                  <a:gd name="T21" fmla="*/ 8 h 256"/>
                  <a:gd name="T22" fmla="*/ 92 w 128"/>
                  <a:gd name="T23" fmla="*/ 15 h 256"/>
                  <a:gd name="T24" fmla="*/ 54 w 128"/>
                  <a:gd name="T25" fmla="*/ 17 h 256"/>
                  <a:gd name="T26" fmla="*/ 52 w 128"/>
                  <a:gd name="T27" fmla="*/ 2 h 256"/>
                  <a:gd name="T28" fmla="*/ 27 w 128"/>
                  <a:gd name="T29" fmla="*/ 4 h 256"/>
                  <a:gd name="T30" fmla="*/ 35 w 128"/>
                  <a:gd name="T31" fmla="*/ 25 h 256"/>
                  <a:gd name="T32" fmla="*/ 33 w 128"/>
                  <a:gd name="T33" fmla="*/ 57 h 256"/>
                  <a:gd name="T34" fmla="*/ 35 w 128"/>
                  <a:gd name="T35" fmla="*/ 73 h 256"/>
                  <a:gd name="T36" fmla="*/ 27 w 128"/>
                  <a:gd name="T37" fmla="*/ 90 h 256"/>
                  <a:gd name="T38" fmla="*/ 17 w 128"/>
                  <a:gd name="T39" fmla="*/ 117 h 256"/>
                  <a:gd name="T40" fmla="*/ 6 w 128"/>
                  <a:gd name="T41" fmla="*/ 140 h 256"/>
                  <a:gd name="T42" fmla="*/ 0 w 128"/>
                  <a:gd name="T43" fmla="*/ 172 h 256"/>
                  <a:gd name="T44" fmla="*/ 12 w 128"/>
                  <a:gd name="T45" fmla="*/ 166 h 256"/>
                  <a:gd name="T46" fmla="*/ 21 w 128"/>
                  <a:gd name="T47" fmla="*/ 166 h 256"/>
                  <a:gd name="T48" fmla="*/ 10 w 128"/>
                  <a:gd name="T49" fmla="*/ 176 h 256"/>
                  <a:gd name="T50" fmla="*/ 12 w 128"/>
                  <a:gd name="T51" fmla="*/ 189 h 256"/>
                  <a:gd name="T52" fmla="*/ 29 w 128"/>
                  <a:gd name="T53" fmla="*/ 182 h 256"/>
                  <a:gd name="T54" fmla="*/ 29 w 128"/>
                  <a:gd name="T55" fmla="*/ 199 h 256"/>
                  <a:gd name="T56" fmla="*/ 25 w 128"/>
                  <a:gd name="T57" fmla="*/ 231 h 256"/>
                  <a:gd name="T58" fmla="*/ 19 w 128"/>
                  <a:gd name="T59" fmla="*/ 252 h 256"/>
                  <a:gd name="T60" fmla="*/ 33 w 128"/>
                  <a:gd name="T61" fmla="*/ 245 h 256"/>
                  <a:gd name="T62" fmla="*/ 58 w 128"/>
                  <a:gd name="T63" fmla="*/ 256 h 256"/>
                  <a:gd name="T64" fmla="*/ 81 w 128"/>
                  <a:gd name="T65" fmla="*/ 249 h 256"/>
                  <a:gd name="T66" fmla="*/ 84 w 128"/>
                  <a:gd name="T67" fmla="*/ 245 h 256"/>
                  <a:gd name="T68" fmla="*/ 77 w 128"/>
                  <a:gd name="T69" fmla="*/ 226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28" h="256">
                    <a:moveTo>
                      <a:pt x="77" y="226"/>
                    </a:moveTo>
                    <a:lnTo>
                      <a:pt x="88" y="208"/>
                    </a:lnTo>
                    <a:lnTo>
                      <a:pt x="96" y="199"/>
                    </a:lnTo>
                    <a:lnTo>
                      <a:pt x="98" y="193"/>
                    </a:lnTo>
                    <a:lnTo>
                      <a:pt x="90" y="191"/>
                    </a:lnTo>
                    <a:lnTo>
                      <a:pt x="84" y="180"/>
                    </a:lnTo>
                    <a:lnTo>
                      <a:pt x="96" y="168"/>
                    </a:lnTo>
                    <a:lnTo>
                      <a:pt x="96" y="151"/>
                    </a:lnTo>
                    <a:lnTo>
                      <a:pt x="86" y="145"/>
                    </a:lnTo>
                    <a:lnTo>
                      <a:pt x="75" y="124"/>
                    </a:lnTo>
                    <a:lnTo>
                      <a:pt x="86" y="122"/>
                    </a:lnTo>
                    <a:lnTo>
                      <a:pt x="92" y="124"/>
                    </a:lnTo>
                    <a:lnTo>
                      <a:pt x="102" y="107"/>
                    </a:lnTo>
                    <a:lnTo>
                      <a:pt x="96" y="101"/>
                    </a:lnTo>
                    <a:lnTo>
                      <a:pt x="105" y="92"/>
                    </a:lnTo>
                    <a:lnTo>
                      <a:pt x="107" y="65"/>
                    </a:lnTo>
                    <a:lnTo>
                      <a:pt x="105" y="54"/>
                    </a:lnTo>
                    <a:lnTo>
                      <a:pt x="119" y="40"/>
                    </a:lnTo>
                    <a:lnTo>
                      <a:pt x="125" y="40"/>
                    </a:lnTo>
                    <a:lnTo>
                      <a:pt x="128" y="31"/>
                    </a:lnTo>
                    <a:lnTo>
                      <a:pt x="119" y="19"/>
                    </a:lnTo>
                    <a:lnTo>
                      <a:pt x="119" y="8"/>
                    </a:lnTo>
                    <a:lnTo>
                      <a:pt x="100" y="6"/>
                    </a:lnTo>
                    <a:lnTo>
                      <a:pt x="92" y="15"/>
                    </a:lnTo>
                    <a:lnTo>
                      <a:pt x="69" y="10"/>
                    </a:lnTo>
                    <a:lnTo>
                      <a:pt x="54" y="17"/>
                    </a:lnTo>
                    <a:lnTo>
                      <a:pt x="52" y="10"/>
                    </a:lnTo>
                    <a:lnTo>
                      <a:pt x="52" y="2"/>
                    </a:lnTo>
                    <a:lnTo>
                      <a:pt x="46" y="0"/>
                    </a:lnTo>
                    <a:lnTo>
                      <a:pt x="27" y="4"/>
                    </a:lnTo>
                    <a:lnTo>
                      <a:pt x="29" y="12"/>
                    </a:lnTo>
                    <a:lnTo>
                      <a:pt x="35" y="25"/>
                    </a:lnTo>
                    <a:lnTo>
                      <a:pt x="31" y="52"/>
                    </a:lnTo>
                    <a:lnTo>
                      <a:pt x="33" y="57"/>
                    </a:lnTo>
                    <a:lnTo>
                      <a:pt x="29" y="67"/>
                    </a:lnTo>
                    <a:lnTo>
                      <a:pt x="35" y="73"/>
                    </a:lnTo>
                    <a:lnTo>
                      <a:pt x="31" y="80"/>
                    </a:lnTo>
                    <a:lnTo>
                      <a:pt x="27" y="90"/>
                    </a:lnTo>
                    <a:lnTo>
                      <a:pt x="27" y="105"/>
                    </a:lnTo>
                    <a:lnTo>
                      <a:pt x="17" y="117"/>
                    </a:lnTo>
                    <a:lnTo>
                      <a:pt x="17" y="126"/>
                    </a:lnTo>
                    <a:lnTo>
                      <a:pt x="6" y="140"/>
                    </a:lnTo>
                    <a:lnTo>
                      <a:pt x="0" y="166"/>
                    </a:lnTo>
                    <a:lnTo>
                      <a:pt x="0" y="172"/>
                    </a:lnTo>
                    <a:lnTo>
                      <a:pt x="8" y="172"/>
                    </a:lnTo>
                    <a:lnTo>
                      <a:pt x="12" y="166"/>
                    </a:lnTo>
                    <a:lnTo>
                      <a:pt x="21" y="159"/>
                    </a:lnTo>
                    <a:lnTo>
                      <a:pt x="21" y="166"/>
                    </a:lnTo>
                    <a:lnTo>
                      <a:pt x="23" y="170"/>
                    </a:lnTo>
                    <a:lnTo>
                      <a:pt x="10" y="176"/>
                    </a:lnTo>
                    <a:lnTo>
                      <a:pt x="10" y="184"/>
                    </a:lnTo>
                    <a:lnTo>
                      <a:pt x="12" y="189"/>
                    </a:lnTo>
                    <a:lnTo>
                      <a:pt x="19" y="182"/>
                    </a:lnTo>
                    <a:lnTo>
                      <a:pt x="29" y="182"/>
                    </a:lnTo>
                    <a:lnTo>
                      <a:pt x="25" y="189"/>
                    </a:lnTo>
                    <a:lnTo>
                      <a:pt x="29" y="199"/>
                    </a:lnTo>
                    <a:lnTo>
                      <a:pt x="25" y="210"/>
                    </a:lnTo>
                    <a:lnTo>
                      <a:pt x="25" y="231"/>
                    </a:lnTo>
                    <a:lnTo>
                      <a:pt x="21" y="247"/>
                    </a:lnTo>
                    <a:lnTo>
                      <a:pt x="19" y="252"/>
                    </a:lnTo>
                    <a:lnTo>
                      <a:pt x="21" y="254"/>
                    </a:lnTo>
                    <a:lnTo>
                      <a:pt x="33" y="245"/>
                    </a:lnTo>
                    <a:lnTo>
                      <a:pt x="50" y="252"/>
                    </a:lnTo>
                    <a:lnTo>
                      <a:pt x="58" y="256"/>
                    </a:lnTo>
                    <a:lnTo>
                      <a:pt x="71" y="249"/>
                    </a:lnTo>
                    <a:lnTo>
                      <a:pt x="81" y="249"/>
                    </a:lnTo>
                    <a:lnTo>
                      <a:pt x="84" y="245"/>
                    </a:lnTo>
                    <a:lnTo>
                      <a:pt x="84" y="245"/>
                    </a:lnTo>
                    <a:lnTo>
                      <a:pt x="84" y="237"/>
                    </a:lnTo>
                    <a:lnTo>
                      <a:pt x="77" y="226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564" name="Freeform 762">
                <a:extLst>
                  <a:ext uri="{FF2B5EF4-FFF2-40B4-BE49-F238E27FC236}">
                    <a16:creationId xmlns:a16="http://schemas.microsoft.com/office/drawing/2014/main" xmlns="" id="{8E90523E-869D-4E68-A9B3-92865163F1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83350" y="4992688"/>
                <a:ext cx="20638" cy="12700"/>
              </a:xfrm>
              <a:custGeom>
                <a:avLst/>
                <a:gdLst>
                  <a:gd name="T0" fmla="*/ 2 w 6"/>
                  <a:gd name="T1" fmla="*/ 4 h 4"/>
                  <a:gd name="T2" fmla="*/ 4 w 6"/>
                  <a:gd name="T3" fmla="*/ 3 h 4"/>
                  <a:gd name="T4" fmla="*/ 6 w 6"/>
                  <a:gd name="T5" fmla="*/ 1 h 4"/>
                  <a:gd name="T6" fmla="*/ 4 w 6"/>
                  <a:gd name="T7" fmla="*/ 0 h 4"/>
                  <a:gd name="T8" fmla="*/ 1 w 6"/>
                  <a:gd name="T9" fmla="*/ 1 h 4"/>
                  <a:gd name="T10" fmla="*/ 0 w 6"/>
                  <a:gd name="T11" fmla="*/ 3 h 4"/>
                  <a:gd name="T12" fmla="*/ 2 w 6"/>
                  <a:gd name="T1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4">
                    <a:moveTo>
                      <a:pt x="2" y="4"/>
                    </a:moveTo>
                    <a:cubicBezTo>
                      <a:pt x="2" y="4"/>
                      <a:pt x="4" y="3"/>
                      <a:pt x="4" y="3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3"/>
                      <a:pt x="0" y="3"/>
                      <a:pt x="0" y="3"/>
                    </a:cubicBezTo>
                    <a:lnTo>
                      <a:pt x="2" y="4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565" name="Freeform 763">
                <a:extLst>
                  <a:ext uri="{FF2B5EF4-FFF2-40B4-BE49-F238E27FC236}">
                    <a16:creationId xmlns:a16="http://schemas.microsoft.com/office/drawing/2014/main" xmlns="" id="{37A96C08-2A2C-42E2-A4F2-F1D36A47A8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50000" y="4662488"/>
                <a:ext cx="20638" cy="12700"/>
              </a:xfrm>
              <a:custGeom>
                <a:avLst/>
                <a:gdLst>
                  <a:gd name="T0" fmla="*/ 7 w 13"/>
                  <a:gd name="T1" fmla="*/ 0 h 8"/>
                  <a:gd name="T2" fmla="*/ 4 w 13"/>
                  <a:gd name="T3" fmla="*/ 0 h 8"/>
                  <a:gd name="T4" fmla="*/ 0 w 13"/>
                  <a:gd name="T5" fmla="*/ 8 h 8"/>
                  <a:gd name="T6" fmla="*/ 7 w 13"/>
                  <a:gd name="T7" fmla="*/ 8 h 8"/>
                  <a:gd name="T8" fmla="*/ 9 w 13"/>
                  <a:gd name="T9" fmla="*/ 8 h 8"/>
                  <a:gd name="T10" fmla="*/ 13 w 13"/>
                  <a:gd name="T11" fmla="*/ 6 h 8"/>
                  <a:gd name="T12" fmla="*/ 13 w 13"/>
                  <a:gd name="T13" fmla="*/ 2 h 8"/>
                  <a:gd name="T14" fmla="*/ 7 w 13"/>
                  <a:gd name="T15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" h="8">
                    <a:moveTo>
                      <a:pt x="7" y="0"/>
                    </a:moveTo>
                    <a:lnTo>
                      <a:pt x="4" y="0"/>
                    </a:lnTo>
                    <a:lnTo>
                      <a:pt x="0" y="8"/>
                    </a:lnTo>
                    <a:lnTo>
                      <a:pt x="7" y="8"/>
                    </a:lnTo>
                    <a:lnTo>
                      <a:pt x="9" y="8"/>
                    </a:lnTo>
                    <a:lnTo>
                      <a:pt x="13" y="6"/>
                    </a:lnTo>
                    <a:lnTo>
                      <a:pt x="13" y="2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566" name="Freeform 764">
                <a:extLst>
                  <a:ext uri="{FF2B5EF4-FFF2-40B4-BE49-F238E27FC236}">
                    <a16:creationId xmlns:a16="http://schemas.microsoft.com/office/drawing/2014/main" xmlns="" id="{41674C0B-C756-4DCE-B594-EA7A2FEA05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86525" y="4905375"/>
                <a:ext cx="33338" cy="17463"/>
              </a:xfrm>
              <a:custGeom>
                <a:avLst/>
                <a:gdLst>
                  <a:gd name="T0" fmla="*/ 8 w 21"/>
                  <a:gd name="T1" fmla="*/ 6 h 11"/>
                  <a:gd name="T2" fmla="*/ 11 w 21"/>
                  <a:gd name="T3" fmla="*/ 11 h 11"/>
                  <a:gd name="T4" fmla="*/ 15 w 21"/>
                  <a:gd name="T5" fmla="*/ 11 h 11"/>
                  <a:gd name="T6" fmla="*/ 17 w 21"/>
                  <a:gd name="T7" fmla="*/ 8 h 11"/>
                  <a:gd name="T8" fmla="*/ 21 w 21"/>
                  <a:gd name="T9" fmla="*/ 6 h 11"/>
                  <a:gd name="T10" fmla="*/ 21 w 21"/>
                  <a:gd name="T11" fmla="*/ 2 h 11"/>
                  <a:gd name="T12" fmla="*/ 19 w 21"/>
                  <a:gd name="T13" fmla="*/ 2 h 11"/>
                  <a:gd name="T14" fmla="*/ 17 w 21"/>
                  <a:gd name="T15" fmla="*/ 4 h 11"/>
                  <a:gd name="T16" fmla="*/ 13 w 21"/>
                  <a:gd name="T17" fmla="*/ 0 h 11"/>
                  <a:gd name="T18" fmla="*/ 8 w 21"/>
                  <a:gd name="T19" fmla="*/ 0 h 11"/>
                  <a:gd name="T20" fmla="*/ 0 w 21"/>
                  <a:gd name="T21" fmla="*/ 4 h 11"/>
                  <a:gd name="T22" fmla="*/ 0 w 21"/>
                  <a:gd name="T23" fmla="*/ 8 h 11"/>
                  <a:gd name="T24" fmla="*/ 4 w 21"/>
                  <a:gd name="T25" fmla="*/ 6 h 11"/>
                  <a:gd name="T26" fmla="*/ 8 w 21"/>
                  <a:gd name="T27" fmla="*/ 6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1" h="11">
                    <a:moveTo>
                      <a:pt x="8" y="6"/>
                    </a:moveTo>
                    <a:lnTo>
                      <a:pt x="11" y="11"/>
                    </a:lnTo>
                    <a:lnTo>
                      <a:pt x="15" y="11"/>
                    </a:lnTo>
                    <a:lnTo>
                      <a:pt x="17" y="8"/>
                    </a:lnTo>
                    <a:lnTo>
                      <a:pt x="21" y="6"/>
                    </a:lnTo>
                    <a:lnTo>
                      <a:pt x="21" y="2"/>
                    </a:lnTo>
                    <a:lnTo>
                      <a:pt x="19" y="2"/>
                    </a:lnTo>
                    <a:lnTo>
                      <a:pt x="17" y="4"/>
                    </a:lnTo>
                    <a:lnTo>
                      <a:pt x="13" y="0"/>
                    </a:lnTo>
                    <a:lnTo>
                      <a:pt x="8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6"/>
                    </a:lnTo>
                    <a:lnTo>
                      <a:pt x="8" y="6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567" name="Freeform 765">
                <a:extLst>
                  <a:ext uri="{FF2B5EF4-FFF2-40B4-BE49-F238E27FC236}">
                    <a16:creationId xmlns:a16="http://schemas.microsoft.com/office/drawing/2014/main" xmlns="" id="{0232BAB6-CF9D-4871-A5CE-B160C38768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61113" y="4938713"/>
                <a:ext cx="6350" cy="9525"/>
              </a:xfrm>
              <a:custGeom>
                <a:avLst/>
                <a:gdLst>
                  <a:gd name="T0" fmla="*/ 0 w 2"/>
                  <a:gd name="T1" fmla="*/ 3 h 3"/>
                  <a:gd name="T2" fmla="*/ 2 w 2"/>
                  <a:gd name="T3" fmla="*/ 2 h 3"/>
                  <a:gd name="T4" fmla="*/ 2 w 2"/>
                  <a:gd name="T5" fmla="*/ 0 h 3"/>
                  <a:gd name="T6" fmla="*/ 0 w 2"/>
                  <a:gd name="T7" fmla="*/ 0 h 3"/>
                  <a:gd name="T8" fmla="*/ 0 w 2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0" y="3"/>
                    </a:moveTo>
                    <a:cubicBezTo>
                      <a:pt x="0" y="3"/>
                      <a:pt x="2" y="2"/>
                      <a:pt x="2" y="2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568" name="Freeform 766">
                <a:extLst>
                  <a:ext uri="{FF2B5EF4-FFF2-40B4-BE49-F238E27FC236}">
                    <a16:creationId xmlns:a16="http://schemas.microsoft.com/office/drawing/2014/main" xmlns="" id="{386C4B86-9390-460D-A940-BBB49414BE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56350" y="4992688"/>
                <a:ext cx="17463" cy="9525"/>
              </a:xfrm>
              <a:custGeom>
                <a:avLst/>
                <a:gdLst>
                  <a:gd name="T0" fmla="*/ 9 w 11"/>
                  <a:gd name="T1" fmla="*/ 4 h 6"/>
                  <a:gd name="T2" fmla="*/ 11 w 11"/>
                  <a:gd name="T3" fmla="*/ 0 h 6"/>
                  <a:gd name="T4" fmla="*/ 5 w 11"/>
                  <a:gd name="T5" fmla="*/ 0 h 6"/>
                  <a:gd name="T6" fmla="*/ 0 w 11"/>
                  <a:gd name="T7" fmla="*/ 6 h 6"/>
                  <a:gd name="T8" fmla="*/ 5 w 11"/>
                  <a:gd name="T9" fmla="*/ 6 h 6"/>
                  <a:gd name="T10" fmla="*/ 9 w 11"/>
                  <a:gd name="T11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6">
                    <a:moveTo>
                      <a:pt x="9" y="4"/>
                    </a:moveTo>
                    <a:lnTo>
                      <a:pt x="11" y="0"/>
                    </a:lnTo>
                    <a:lnTo>
                      <a:pt x="5" y="0"/>
                    </a:lnTo>
                    <a:lnTo>
                      <a:pt x="0" y="6"/>
                    </a:lnTo>
                    <a:lnTo>
                      <a:pt x="5" y="6"/>
                    </a:lnTo>
                    <a:lnTo>
                      <a:pt x="9" y="4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569" name="Freeform 767">
                <a:extLst>
                  <a:ext uri="{FF2B5EF4-FFF2-40B4-BE49-F238E27FC236}">
                    <a16:creationId xmlns:a16="http://schemas.microsoft.com/office/drawing/2014/main" xmlns="" id="{8D314F05-E8BA-4472-8264-8D1FAD1F09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64288" y="4956175"/>
                <a:ext cx="3175" cy="9525"/>
              </a:xfrm>
              <a:custGeom>
                <a:avLst/>
                <a:gdLst>
                  <a:gd name="T0" fmla="*/ 2 w 2"/>
                  <a:gd name="T1" fmla="*/ 6 h 6"/>
                  <a:gd name="T2" fmla="*/ 2 w 2"/>
                  <a:gd name="T3" fmla="*/ 0 h 6"/>
                  <a:gd name="T4" fmla="*/ 0 w 2"/>
                  <a:gd name="T5" fmla="*/ 4 h 6"/>
                  <a:gd name="T6" fmla="*/ 2 w 2"/>
                  <a:gd name="T7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6">
                    <a:moveTo>
                      <a:pt x="2" y="6"/>
                    </a:moveTo>
                    <a:lnTo>
                      <a:pt x="2" y="0"/>
                    </a:lnTo>
                    <a:lnTo>
                      <a:pt x="0" y="4"/>
                    </a:lnTo>
                    <a:lnTo>
                      <a:pt x="2" y="6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570" name="Freeform 768">
                <a:extLst>
                  <a:ext uri="{FF2B5EF4-FFF2-40B4-BE49-F238E27FC236}">
                    <a16:creationId xmlns:a16="http://schemas.microsoft.com/office/drawing/2014/main" xmlns="" id="{8364AADE-2207-4825-860A-0822549D24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50000" y="4926013"/>
                <a:ext cx="11113" cy="6350"/>
              </a:xfrm>
              <a:custGeom>
                <a:avLst/>
                <a:gdLst>
                  <a:gd name="T0" fmla="*/ 0 w 7"/>
                  <a:gd name="T1" fmla="*/ 2 h 4"/>
                  <a:gd name="T2" fmla="*/ 2 w 7"/>
                  <a:gd name="T3" fmla="*/ 4 h 4"/>
                  <a:gd name="T4" fmla="*/ 7 w 7"/>
                  <a:gd name="T5" fmla="*/ 4 h 4"/>
                  <a:gd name="T6" fmla="*/ 4 w 7"/>
                  <a:gd name="T7" fmla="*/ 0 h 4"/>
                  <a:gd name="T8" fmla="*/ 0 w 7"/>
                  <a:gd name="T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4">
                    <a:moveTo>
                      <a:pt x="0" y="2"/>
                    </a:moveTo>
                    <a:lnTo>
                      <a:pt x="2" y="4"/>
                    </a:lnTo>
                    <a:lnTo>
                      <a:pt x="7" y="4"/>
                    </a:lnTo>
                    <a:lnTo>
                      <a:pt x="4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571" name="Freeform 769">
                <a:extLst>
                  <a:ext uri="{FF2B5EF4-FFF2-40B4-BE49-F238E27FC236}">
                    <a16:creationId xmlns:a16="http://schemas.microsoft.com/office/drawing/2014/main" xmlns="" id="{2906F56A-BF69-48CB-810A-2B6B4E98CF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73838" y="5005388"/>
                <a:ext cx="39688" cy="42863"/>
              </a:xfrm>
              <a:custGeom>
                <a:avLst/>
                <a:gdLst>
                  <a:gd name="T0" fmla="*/ 21 w 25"/>
                  <a:gd name="T1" fmla="*/ 6 h 27"/>
                  <a:gd name="T2" fmla="*/ 25 w 25"/>
                  <a:gd name="T3" fmla="*/ 4 h 27"/>
                  <a:gd name="T4" fmla="*/ 25 w 25"/>
                  <a:gd name="T5" fmla="*/ 0 h 27"/>
                  <a:gd name="T6" fmla="*/ 18 w 25"/>
                  <a:gd name="T7" fmla="*/ 2 h 27"/>
                  <a:gd name="T8" fmla="*/ 10 w 25"/>
                  <a:gd name="T9" fmla="*/ 6 h 27"/>
                  <a:gd name="T10" fmla="*/ 2 w 25"/>
                  <a:gd name="T11" fmla="*/ 15 h 27"/>
                  <a:gd name="T12" fmla="*/ 0 w 25"/>
                  <a:gd name="T13" fmla="*/ 19 h 27"/>
                  <a:gd name="T14" fmla="*/ 2 w 25"/>
                  <a:gd name="T15" fmla="*/ 21 h 27"/>
                  <a:gd name="T16" fmla="*/ 0 w 25"/>
                  <a:gd name="T17" fmla="*/ 25 h 27"/>
                  <a:gd name="T18" fmla="*/ 2 w 25"/>
                  <a:gd name="T19" fmla="*/ 27 h 27"/>
                  <a:gd name="T20" fmla="*/ 6 w 25"/>
                  <a:gd name="T21" fmla="*/ 27 h 27"/>
                  <a:gd name="T22" fmla="*/ 10 w 25"/>
                  <a:gd name="T23" fmla="*/ 23 h 27"/>
                  <a:gd name="T24" fmla="*/ 14 w 25"/>
                  <a:gd name="T25" fmla="*/ 19 h 27"/>
                  <a:gd name="T26" fmla="*/ 18 w 25"/>
                  <a:gd name="T27" fmla="*/ 17 h 27"/>
                  <a:gd name="T28" fmla="*/ 18 w 25"/>
                  <a:gd name="T29" fmla="*/ 15 h 27"/>
                  <a:gd name="T30" fmla="*/ 21 w 25"/>
                  <a:gd name="T31" fmla="*/ 10 h 27"/>
                  <a:gd name="T32" fmla="*/ 21 w 25"/>
                  <a:gd name="T33" fmla="*/ 6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5" h="27">
                    <a:moveTo>
                      <a:pt x="21" y="6"/>
                    </a:moveTo>
                    <a:lnTo>
                      <a:pt x="25" y="4"/>
                    </a:lnTo>
                    <a:lnTo>
                      <a:pt x="25" y="0"/>
                    </a:lnTo>
                    <a:lnTo>
                      <a:pt x="18" y="2"/>
                    </a:lnTo>
                    <a:lnTo>
                      <a:pt x="10" y="6"/>
                    </a:lnTo>
                    <a:lnTo>
                      <a:pt x="2" y="15"/>
                    </a:lnTo>
                    <a:lnTo>
                      <a:pt x="0" y="19"/>
                    </a:lnTo>
                    <a:lnTo>
                      <a:pt x="2" y="21"/>
                    </a:lnTo>
                    <a:lnTo>
                      <a:pt x="0" y="25"/>
                    </a:lnTo>
                    <a:lnTo>
                      <a:pt x="2" y="27"/>
                    </a:lnTo>
                    <a:lnTo>
                      <a:pt x="6" y="27"/>
                    </a:lnTo>
                    <a:lnTo>
                      <a:pt x="10" y="23"/>
                    </a:lnTo>
                    <a:lnTo>
                      <a:pt x="14" y="19"/>
                    </a:lnTo>
                    <a:lnTo>
                      <a:pt x="18" y="17"/>
                    </a:lnTo>
                    <a:lnTo>
                      <a:pt x="18" y="15"/>
                    </a:lnTo>
                    <a:lnTo>
                      <a:pt x="21" y="10"/>
                    </a:lnTo>
                    <a:lnTo>
                      <a:pt x="21" y="6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572" name="Freeform 770">
                <a:extLst>
                  <a:ext uri="{FF2B5EF4-FFF2-40B4-BE49-F238E27FC236}">
                    <a16:creationId xmlns:a16="http://schemas.microsoft.com/office/drawing/2014/main" xmlns="" id="{A0A0D2E3-02C4-4236-85DD-CC2A889161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70625" y="5011738"/>
                <a:ext cx="12700" cy="26988"/>
              </a:xfrm>
              <a:custGeom>
                <a:avLst/>
                <a:gdLst>
                  <a:gd name="T0" fmla="*/ 2 w 8"/>
                  <a:gd name="T1" fmla="*/ 11 h 17"/>
                  <a:gd name="T2" fmla="*/ 2 w 8"/>
                  <a:gd name="T3" fmla="*/ 15 h 17"/>
                  <a:gd name="T4" fmla="*/ 6 w 8"/>
                  <a:gd name="T5" fmla="*/ 17 h 17"/>
                  <a:gd name="T6" fmla="*/ 8 w 8"/>
                  <a:gd name="T7" fmla="*/ 11 h 17"/>
                  <a:gd name="T8" fmla="*/ 4 w 8"/>
                  <a:gd name="T9" fmla="*/ 4 h 17"/>
                  <a:gd name="T10" fmla="*/ 4 w 8"/>
                  <a:gd name="T11" fmla="*/ 0 h 17"/>
                  <a:gd name="T12" fmla="*/ 2 w 8"/>
                  <a:gd name="T13" fmla="*/ 0 h 17"/>
                  <a:gd name="T14" fmla="*/ 0 w 8"/>
                  <a:gd name="T15" fmla="*/ 6 h 17"/>
                  <a:gd name="T16" fmla="*/ 2 w 8"/>
                  <a:gd name="T17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" h="17">
                    <a:moveTo>
                      <a:pt x="2" y="11"/>
                    </a:moveTo>
                    <a:lnTo>
                      <a:pt x="2" y="15"/>
                    </a:lnTo>
                    <a:lnTo>
                      <a:pt x="6" y="17"/>
                    </a:lnTo>
                    <a:lnTo>
                      <a:pt x="8" y="11"/>
                    </a:lnTo>
                    <a:lnTo>
                      <a:pt x="4" y="4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0" y="6"/>
                    </a:lnTo>
                    <a:lnTo>
                      <a:pt x="2" y="11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573" name="Freeform 771">
                <a:extLst>
                  <a:ext uri="{FF2B5EF4-FFF2-40B4-BE49-F238E27FC236}">
                    <a16:creationId xmlns:a16="http://schemas.microsoft.com/office/drawing/2014/main" xmlns="" id="{A477C613-4F97-45E4-BE01-CB0E62924A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70625" y="5002213"/>
                <a:ext cx="6350" cy="3175"/>
              </a:xfrm>
              <a:custGeom>
                <a:avLst/>
                <a:gdLst>
                  <a:gd name="T0" fmla="*/ 2 w 4"/>
                  <a:gd name="T1" fmla="*/ 0 h 2"/>
                  <a:gd name="T2" fmla="*/ 0 w 4"/>
                  <a:gd name="T3" fmla="*/ 2 h 2"/>
                  <a:gd name="T4" fmla="*/ 4 w 4"/>
                  <a:gd name="T5" fmla="*/ 2 h 2"/>
                  <a:gd name="T6" fmla="*/ 2 w 4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2" y="0"/>
                    </a:moveTo>
                    <a:lnTo>
                      <a:pt x="0" y="2"/>
                    </a:lnTo>
                    <a:lnTo>
                      <a:pt x="4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574" name="Freeform 772">
                <a:extLst>
                  <a:ext uri="{FF2B5EF4-FFF2-40B4-BE49-F238E27FC236}">
                    <a16:creationId xmlns:a16="http://schemas.microsoft.com/office/drawing/2014/main" xmlns="" id="{1FE813FB-0D49-4538-8F02-025C152BAF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18225" y="4899025"/>
                <a:ext cx="25400" cy="19050"/>
              </a:xfrm>
              <a:custGeom>
                <a:avLst/>
                <a:gdLst>
                  <a:gd name="T0" fmla="*/ 2 w 16"/>
                  <a:gd name="T1" fmla="*/ 2 h 12"/>
                  <a:gd name="T2" fmla="*/ 0 w 16"/>
                  <a:gd name="T3" fmla="*/ 6 h 12"/>
                  <a:gd name="T4" fmla="*/ 6 w 16"/>
                  <a:gd name="T5" fmla="*/ 12 h 12"/>
                  <a:gd name="T6" fmla="*/ 10 w 16"/>
                  <a:gd name="T7" fmla="*/ 12 h 12"/>
                  <a:gd name="T8" fmla="*/ 10 w 16"/>
                  <a:gd name="T9" fmla="*/ 10 h 12"/>
                  <a:gd name="T10" fmla="*/ 16 w 16"/>
                  <a:gd name="T11" fmla="*/ 10 h 12"/>
                  <a:gd name="T12" fmla="*/ 12 w 16"/>
                  <a:gd name="T13" fmla="*/ 8 h 12"/>
                  <a:gd name="T14" fmla="*/ 8 w 16"/>
                  <a:gd name="T15" fmla="*/ 2 h 12"/>
                  <a:gd name="T16" fmla="*/ 4 w 16"/>
                  <a:gd name="T17" fmla="*/ 0 h 12"/>
                  <a:gd name="T18" fmla="*/ 2 w 16"/>
                  <a:gd name="T19" fmla="*/ 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" h="12">
                    <a:moveTo>
                      <a:pt x="2" y="2"/>
                    </a:moveTo>
                    <a:lnTo>
                      <a:pt x="0" y="6"/>
                    </a:lnTo>
                    <a:lnTo>
                      <a:pt x="6" y="12"/>
                    </a:lnTo>
                    <a:lnTo>
                      <a:pt x="10" y="12"/>
                    </a:lnTo>
                    <a:lnTo>
                      <a:pt x="10" y="10"/>
                    </a:lnTo>
                    <a:lnTo>
                      <a:pt x="16" y="10"/>
                    </a:lnTo>
                    <a:lnTo>
                      <a:pt x="12" y="8"/>
                    </a:lnTo>
                    <a:lnTo>
                      <a:pt x="8" y="2"/>
                    </a:lnTo>
                    <a:lnTo>
                      <a:pt x="4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575" name="Freeform 773">
                <a:extLst>
                  <a:ext uri="{FF2B5EF4-FFF2-40B4-BE49-F238E27FC236}">
                    <a16:creationId xmlns:a16="http://schemas.microsoft.com/office/drawing/2014/main" xmlns="" id="{DDEA1376-C7FA-4197-8A2C-E765EA2287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37325" y="5059363"/>
                <a:ext cx="15875" cy="28575"/>
              </a:xfrm>
              <a:custGeom>
                <a:avLst/>
                <a:gdLst>
                  <a:gd name="T0" fmla="*/ 0 w 10"/>
                  <a:gd name="T1" fmla="*/ 4 h 18"/>
                  <a:gd name="T2" fmla="*/ 2 w 10"/>
                  <a:gd name="T3" fmla="*/ 10 h 18"/>
                  <a:gd name="T4" fmla="*/ 4 w 10"/>
                  <a:gd name="T5" fmla="*/ 18 h 18"/>
                  <a:gd name="T6" fmla="*/ 6 w 10"/>
                  <a:gd name="T7" fmla="*/ 16 h 18"/>
                  <a:gd name="T8" fmla="*/ 10 w 10"/>
                  <a:gd name="T9" fmla="*/ 10 h 18"/>
                  <a:gd name="T10" fmla="*/ 6 w 10"/>
                  <a:gd name="T11" fmla="*/ 4 h 18"/>
                  <a:gd name="T12" fmla="*/ 4 w 10"/>
                  <a:gd name="T13" fmla="*/ 0 h 18"/>
                  <a:gd name="T14" fmla="*/ 0 w 10"/>
                  <a:gd name="T15" fmla="*/ 4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" h="18">
                    <a:moveTo>
                      <a:pt x="0" y="4"/>
                    </a:moveTo>
                    <a:lnTo>
                      <a:pt x="2" y="10"/>
                    </a:lnTo>
                    <a:lnTo>
                      <a:pt x="4" y="18"/>
                    </a:lnTo>
                    <a:lnTo>
                      <a:pt x="6" y="16"/>
                    </a:lnTo>
                    <a:lnTo>
                      <a:pt x="10" y="10"/>
                    </a:lnTo>
                    <a:lnTo>
                      <a:pt x="6" y="4"/>
                    </a:lnTo>
                    <a:lnTo>
                      <a:pt x="4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576" name="Freeform 774">
                <a:extLst>
                  <a:ext uri="{FF2B5EF4-FFF2-40B4-BE49-F238E27FC236}">
                    <a16:creationId xmlns:a16="http://schemas.microsoft.com/office/drawing/2014/main" xmlns="" id="{651201EF-D0A6-46E0-9D95-FD8C60140D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81713" y="4572000"/>
                <a:ext cx="398463" cy="439738"/>
              </a:xfrm>
              <a:custGeom>
                <a:avLst/>
                <a:gdLst>
                  <a:gd name="T0" fmla="*/ 251 w 251"/>
                  <a:gd name="T1" fmla="*/ 23 h 277"/>
                  <a:gd name="T2" fmla="*/ 245 w 251"/>
                  <a:gd name="T3" fmla="*/ 0 h 277"/>
                  <a:gd name="T4" fmla="*/ 230 w 251"/>
                  <a:gd name="T5" fmla="*/ 17 h 277"/>
                  <a:gd name="T6" fmla="*/ 211 w 251"/>
                  <a:gd name="T7" fmla="*/ 28 h 277"/>
                  <a:gd name="T8" fmla="*/ 188 w 251"/>
                  <a:gd name="T9" fmla="*/ 28 h 277"/>
                  <a:gd name="T10" fmla="*/ 173 w 251"/>
                  <a:gd name="T11" fmla="*/ 23 h 277"/>
                  <a:gd name="T12" fmla="*/ 144 w 251"/>
                  <a:gd name="T13" fmla="*/ 30 h 277"/>
                  <a:gd name="T14" fmla="*/ 117 w 251"/>
                  <a:gd name="T15" fmla="*/ 30 h 277"/>
                  <a:gd name="T16" fmla="*/ 104 w 251"/>
                  <a:gd name="T17" fmla="*/ 34 h 277"/>
                  <a:gd name="T18" fmla="*/ 65 w 251"/>
                  <a:gd name="T19" fmla="*/ 44 h 277"/>
                  <a:gd name="T20" fmla="*/ 37 w 251"/>
                  <a:gd name="T21" fmla="*/ 61 h 277"/>
                  <a:gd name="T22" fmla="*/ 29 w 251"/>
                  <a:gd name="T23" fmla="*/ 86 h 277"/>
                  <a:gd name="T24" fmla="*/ 6 w 251"/>
                  <a:gd name="T25" fmla="*/ 114 h 277"/>
                  <a:gd name="T26" fmla="*/ 2 w 251"/>
                  <a:gd name="T27" fmla="*/ 128 h 277"/>
                  <a:gd name="T28" fmla="*/ 29 w 251"/>
                  <a:gd name="T29" fmla="*/ 153 h 277"/>
                  <a:gd name="T30" fmla="*/ 41 w 251"/>
                  <a:gd name="T31" fmla="*/ 185 h 277"/>
                  <a:gd name="T32" fmla="*/ 60 w 251"/>
                  <a:gd name="T33" fmla="*/ 185 h 277"/>
                  <a:gd name="T34" fmla="*/ 81 w 251"/>
                  <a:gd name="T35" fmla="*/ 181 h 277"/>
                  <a:gd name="T36" fmla="*/ 100 w 251"/>
                  <a:gd name="T37" fmla="*/ 191 h 277"/>
                  <a:gd name="T38" fmla="*/ 119 w 251"/>
                  <a:gd name="T39" fmla="*/ 195 h 277"/>
                  <a:gd name="T40" fmla="*/ 100 w 251"/>
                  <a:gd name="T41" fmla="*/ 200 h 277"/>
                  <a:gd name="T42" fmla="*/ 71 w 251"/>
                  <a:gd name="T43" fmla="*/ 189 h 277"/>
                  <a:gd name="T44" fmla="*/ 50 w 251"/>
                  <a:gd name="T45" fmla="*/ 198 h 277"/>
                  <a:gd name="T46" fmla="*/ 52 w 251"/>
                  <a:gd name="T47" fmla="*/ 216 h 277"/>
                  <a:gd name="T48" fmla="*/ 71 w 251"/>
                  <a:gd name="T49" fmla="*/ 235 h 277"/>
                  <a:gd name="T50" fmla="*/ 75 w 251"/>
                  <a:gd name="T51" fmla="*/ 256 h 277"/>
                  <a:gd name="T52" fmla="*/ 81 w 251"/>
                  <a:gd name="T53" fmla="*/ 252 h 277"/>
                  <a:gd name="T54" fmla="*/ 98 w 251"/>
                  <a:gd name="T55" fmla="*/ 258 h 277"/>
                  <a:gd name="T56" fmla="*/ 102 w 251"/>
                  <a:gd name="T57" fmla="*/ 277 h 277"/>
                  <a:gd name="T58" fmla="*/ 115 w 251"/>
                  <a:gd name="T59" fmla="*/ 256 h 277"/>
                  <a:gd name="T60" fmla="*/ 125 w 251"/>
                  <a:gd name="T61" fmla="*/ 265 h 277"/>
                  <a:gd name="T62" fmla="*/ 115 w 251"/>
                  <a:gd name="T63" fmla="*/ 237 h 277"/>
                  <a:gd name="T64" fmla="*/ 115 w 251"/>
                  <a:gd name="T65" fmla="*/ 225 h 277"/>
                  <a:gd name="T66" fmla="*/ 125 w 251"/>
                  <a:gd name="T67" fmla="*/ 235 h 277"/>
                  <a:gd name="T68" fmla="*/ 140 w 251"/>
                  <a:gd name="T69" fmla="*/ 231 h 277"/>
                  <a:gd name="T70" fmla="*/ 132 w 251"/>
                  <a:gd name="T71" fmla="*/ 225 h 277"/>
                  <a:gd name="T72" fmla="*/ 117 w 251"/>
                  <a:gd name="T73" fmla="*/ 210 h 277"/>
                  <a:gd name="T74" fmla="*/ 136 w 251"/>
                  <a:gd name="T75" fmla="*/ 202 h 277"/>
                  <a:gd name="T76" fmla="*/ 157 w 251"/>
                  <a:gd name="T77" fmla="*/ 214 h 277"/>
                  <a:gd name="T78" fmla="*/ 155 w 251"/>
                  <a:gd name="T79" fmla="*/ 191 h 277"/>
                  <a:gd name="T80" fmla="*/ 125 w 251"/>
                  <a:gd name="T81" fmla="*/ 172 h 277"/>
                  <a:gd name="T82" fmla="*/ 115 w 251"/>
                  <a:gd name="T83" fmla="*/ 164 h 277"/>
                  <a:gd name="T84" fmla="*/ 106 w 251"/>
                  <a:gd name="T85" fmla="*/ 153 h 277"/>
                  <a:gd name="T86" fmla="*/ 104 w 251"/>
                  <a:gd name="T87" fmla="*/ 141 h 277"/>
                  <a:gd name="T88" fmla="*/ 115 w 251"/>
                  <a:gd name="T89" fmla="*/ 132 h 277"/>
                  <a:gd name="T90" fmla="*/ 117 w 251"/>
                  <a:gd name="T91" fmla="*/ 147 h 277"/>
                  <a:gd name="T92" fmla="*/ 119 w 251"/>
                  <a:gd name="T93" fmla="*/ 128 h 277"/>
                  <a:gd name="T94" fmla="*/ 100 w 251"/>
                  <a:gd name="T95" fmla="*/ 103 h 277"/>
                  <a:gd name="T96" fmla="*/ 92 w 251"/>
                  <a:gd name="T97" fmla="*/ 76 h 277"/>
                  <a:gd name="T98" fmla="*/ 108 w 251"/>
                  <a:gd name="T99" fmla="*/ 72 h 277"/>
                  <a:gd name="T100" fmla="*/ 119 w 251"/>
                  <a:gd name="T101" fmla="*/ 82 h 277"/>
                  <a:gd name="T102" fmla="*/ 136 w 251"/>
                  <a:gd name="T103" fmla="*/ 99 h 277"/>
                  <a:gd name="T104" fmla="*/ 127 w 251"/>
                  <a:gd name="T105" fmla="*/ 82 h 277"/>
                  <a:gd name="T106" fmla="*/ 148 w 251"/>
                  <a:gd name="T107" fmla="*/ 97 h 277"/>
                  <a:gd name="T108" fmla="*/ 140 w 251"/>
                  <a:gd name="T109" fmla="*/ 84 h 277"/>
                  <a:gd name="T110" fmla="*/ 161 w 251"/>
                  <a:gd name="T111" fmla="*/ 86 h 277"/>
                  <a:gd name="T112" fmla="*/ 146 w 251"/>
                  <a:gd name="T113" fmla="*/ 74 h 277"/>
                  <a:gd name="T114" fmla="*/ 150 w 251"/>
                  <a:gd name="T115" fmla="*/ 63 h 277"/>
                  <a:gd name="T116" fmla="*/ 167 w 251"/>
                  <a:gd name="T117" fmla="*/ 47 h 277"/>
                  <a:gd name="T118" fmla="*/ 190 w 251"/>
                  <a:gd name="T119" fmla="*/ 47 h 277"/>
                  <a:gd name="T120" fmla="*/ 199 w 251"/>
                  <a:gd name="T121" fmla="*/ 49 h 277"/>
                  <a:gd name="T122" fmla="*/ 238 w 251"/>
                  <a:gd name="T123" fmla="*/ 49 h 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51" h="277">
                    <a:moveTo>
                      <a:pt x="243" y="40"/>
                    </a:moveTo>
                    <a:lnTo>
                      <a:pt x="240" y="32"/>
                    </a:lnTo>
                    <a:lnTo>
                      <a:pt x="251" y="23"/>
                    </a:lnTo>
                    <a:lnTo>
                      <a:pt x="251" y="15"/>
                    </a:lnTo>
                    <a:lnTo>
                      <a:pt x="243" y="11"/>
                    </a:lnTo>
                    <a:lnTo>
                      <a:pt x="245" y="0"/>
                    </a:lnTo>
                    <a:lnTo>
                      <a:pt x="240" y="0"/>
                    </a:lnTo>
                    <a:lnTo>
                      <a:pt x="230" y="7"/>
                    </a:lnTo>
                    <a:lnTo>
                      <a:pt x="230" y="17"/>
                    </a:lnTo>
                    <a:lnTo>
                      <a:pt x="234" y="23"/>
                    </a:lnTo>
                    <a:lnTo>
                      <a:pt x="228" y="28"/>
                    </a:lnTo>
                    <a:lnTo>
                      <a:pt x="211" y="28"/>
                    </a:lnTo>
                    <a:lnTo>
                      <a:pt x="203" y="32"/>
                    </a:lnTo>
                    <a:lnTo>
                      <a:pt x="194" y="28"/>
                    </a:lnTo>
                    <a:lnTo>
                      <a:pt x="188" y="28"/>
                    </a:lnTo>
                    <a:lnTo>
                      <a:pt x="182" y="32"/>
                    </a:lnTo>
                    <a:lnTo>
                      <a:pt x="173" y="30"/>
                    </a:lnTo>
                    <a:lnTo>
                      <a:pt x="173" y="23"/>
                    </a:lnTo>
                    <a:lnTo>
                      <a:pt x="161" y="23"/>
                    </a:lnTo>
                    <a:lnTo>
                      <a:pt x="152" y="21"/>
                    </a:lnTo>
                    <a:lnTo>
                      <a:pt x="144" y="30"/>
                    </a:lnTo>
                    <a:lnTo>
                      <a:pt x="134" y="32"/>
                    </a:lnTo>
                    <a:lnTo>
                      <a:pt x="121" y="32"/>
                    </a:lnTo>
                    <a:lnTo>
                      <a:pt x="117" y="30"/>
                    </a:lnTo>
                    <a:lnTo>
                      <a:pt x="117" y="30"/>
                    </a:lnTo>
                    <a:lnTo>
                      <a:pt x="111" y="34"/>
                    </a:lnTo>
                    <a:lnTo>
                      <a:pt x="104" y="34"/>
                    </a:lnTo>
                    <a:lnTo>
                      <a:pt x="94" y="40"/>
                    </a:lnTo>
                    <a:lnTo>
                      <a:pt x="73" y="40"/>
                    </a:lnTo>
                    <a:lnTo>
                      <a:pt x="65" y="44"/>
                    </a:lnTo>
                    <a:lnTo>
                      <a:pt x="65" y="49"/>
                    </a:lnTo>
                    <a:lnTo>
                      <a:pt x="52" y="53"/>
                    </a:lnTo>
                    <a:lnTo>
                      <a:pt x="37" y="61"/>
                    </a:lnTo>
                    <a:lnTo>
                      <a:pt x="35" y="63"/>
                    </a:lnTo>
                    <a:lnTo>
                      <a:pt x="35" y="74"/>
                    </a:lnTo>
                    <a:lnTo>
                      <a:pt x="29" y="86"/>
                    </a:lnTo>
                    <a:lnTo>
                      <a:pt x="12" y="91"/>
                    </a:lnTo>
                    <a:lnTo>
                      <a:pt x="10" y="101"/>
                    </a:lnTo>
                    <a:lnTo>
                      <a:pt x="6" y="114"/>
                    </a:lnTo>
                    <a:lnTo>
                      <a:pt x="0" y="116"/>
                    </a:lnTo>
                    <a:lnTo>
                      <a:pt x="2" y="116"/>
                    </a:lnTo>
                    <a:lnTo>
                      <a:pt x="2" y="128"/>
                    </a:lnTo>
                    <a:lnTo>
                      <a:pt x="16" y="139"/>
                    </a:lnTo>
                    <a:lnTo>
                      <a:pt x="25" y="151"/>
                    </a:lnTo>
                    <a:lnTo>
                      <a:pt x="29" y="153"/>
                    </a:lnTo>
                    <a:lnTo>
                      <a:pt x="29" y="156"/>
                    </a:lnTo>
                    <a:lnTo>
                      <a:pt x="39" y="172"/>
                    </a:lnTo>
                    <a:lnTo>
                      <a:pt x="41" y="185"/>
                    </a:lnTo>
                    <a:lnTo>
                      <a:pt x="48" y="187"/>
                    </a:lnTo>
                    <a:lnTo>
                      <a:pt x="54" y="179"/>
                    </a:lnTo>
                    <a:lnTo>
                      <a:pt x="60" y="185"/>
                    </a:lnTo>
                    <a:lnTo>
                      <a:pt x="71" y="187"/>
                    </a:lnTo>
                    <a:lnTo>
                      <a:pt x="75" y="181"/>
                    </a:lnTo>
                    <a:lnTo>
                      <a:pt x="81" y="181"/>
                    </a:lnTo>
                    <a:lnTo>
                      <a:pt x="92" y="187"/>
                    </a:lnTo>
                    <a:lnTo>
                      <a:pt x="98" y="185"/>
                    </a:lnTo>
                    <a:lnTo>
                      <a:pt x="100" y="191"/>
                    </a:lnTo>
                    <a:lnTo>
                      <a:pt x="106" y="189"/>
                    </a:lnTo>
                    <a:lnTo>
                      <a:pt x="111" y="193"/>
                    </a:lnTo>
                    <a:lnTo>
                      <a:pt x="119" y="195"/>
                    </a:lnTo>
                    <a:lnTo>
                      <a:pt x="113" y="200"/>
                    </a:lnTo>
                    <a:lnTo>
                      <a:pt x="106" y="204"/>
                    </a:lnTo>
                    <a:lnTo>
                      <a:pt x="100" y="200"/>
                    </a:lnTo>
                    <a:lnTo>
                      <a:pt x="94" y="198"/>
                    </a:lnTo>
                    <a:lnTo>
                      <a:pt x="77" y="187"/>
                    </a:lnTo>
                    <a:lnTo>
                      <a:pt x="71" y="189"/>
                    </a:lnTo>
                    <a:lnTo>
                      <a:pt x="62" y="193"/>
                    </a:lnTo>
                    <a:lnTo>
                      <a:pt x="56" y="191"/>
                    </a:lnTo>
                    <a:lnTo>
                      <a:pt x="50" y="198"/>
                    </a:lnTo>
                    <a:lnTo>
                      <a:pt x="46" y="200"/>
                    </a:lnTo>
                    <a:lnTo>
                      <a:pt x="44" y="206"/>
                    </a:lnTo>
                    <a:lnTo>
                      <a:pt x="52" y="216"/>
                    </a:lnTo>
                    <a:lnTo>
                      <a:pt x="60" y="221"/>
                    </a:lnTo>
                    <a:lnTo>
                      <a:pt x="69" y="229"/>
                    </a:lnTo>
                    <a:lnTo>
                      <a:pt x="71" y="235"/>
                    </a:lnTo>
                    <a:lnTo>
                      <a:pt x="67" y="239"/>
                    </a:lnTo>
                    <a:lnTo>
                      <a:pt x="69" y="246"/>
                    </a:lnTo>
                    <a:lnTo>
                      <a:pt x="75" y="256"/>
                    </a:lnTo>
                    <a:lnTo>
                      <a:pt x="79" y="263"/>
                    </a:lnTo>
                    <a:lnTo>
                      <a:pt x="83" y="256"/>
                    </a:lnTo>
                    <a:lnTo>
                      <a:pt x="81" y="252"/>
                    </a:lnTo>
                    <a:lnTo>
                      <a:pt x="83" y="246"/>
                    </a:lnTo>
                    <a:lnTo>
                      <a:pt x="85" y="254"/>
                    </a:lnTo>
                    <a:lnTo>
                      <a:pt x="98" y="258"/>
                    </a:lnTo>
                    <a:lnTo>
                      <a:pt x="100" y="265"/>
                    </a:lnTo>
                    <a:lnTo>
                      <a:pt x="98" y="271"/>
                    </a:lnTo>
                    <a:lnTo>
                      <a:pt x="102" y="277"/>
                    </a:lnTo>
                    <a:lnTo>
                      <a:pt x="102" y="267"/>
                    </a:lnTo>
                    <a:lnTo>
                      <a:pt x="106" y="256"/>
                    </a:lnTo>
                    <a:lnTo>
                      <a:pt x="115" y="256"/>
                    </a:lnTo>
                    <a:lnTo>
                      <a:pt x="117" y="265"/>
                    </a:lnTo>
                    <a:lnTo>
                      <a:pt x="129" y="273"/>
                    </a:lnTo>
                    <a:lnTo>
                      <a:pt x="125" y="265"/>
                    </a:lnTo>
                    <a:lnTo>
                      <a:pt x="125" y="258"/>
                    </a:lnTo>
                    <a:lnTo>
                      <a:pt x="121" y="250"/>
                    </a:lnTo>
                    <a:lnTo>
                      <a:pt x="115" y="237"/>
                    </a:lnTo>
                    <a:lnTo>
                      <a:pt x="111" y="229"/>
                    </a:lnTo>
                    <a:lnTo>
                      <a:pt x="111" y="225"/>
                    </a:lnTo>
                    <a:lnTo>
                      <a:pt x="115" y="225"/>
                    </a:lnTo>
                    <a:lnTo>
                      <a:pt x="125" y="229"/>
                    </a:lnTo>
                    <a:lnTo>
                      <a:pt x="121" y="233"/>
                    </a:lnTo>
                    <a:lnTo>
                      <a:pt x="125" y="235"/>
                    </a:lnTo>
                    <a:lnTo>
                      <a:pt x="129" y="231"/>
                    </a:lnTo>
                    <a:lnTo>
                      <a:pt x="140" y="235"/>
                    </a:lnTo>
                    <a:lnTo>
                      <a:pt x="140" y="231"/>
                    </a:lnTo>
                    <a:lnTo>
                      <a:pt x="136" y="229"/>
                    </a:lnTo>
                    <a:lnTo>
                      <a:pt x="136" y="225"/>
                    </a:lnTo>
                    <a:lnTo>
                      <a:pt x="132" y="225"/>
                    </a:lnTo>
                    <a:lnTo>
                      <a:pt x="125" y="221"/>
                    </a:lnTo>
                    <a:lnTo>
                      <a:pt x="125" y="216"/>
                    </a:lnTo>
                    <a:lnTo>
                      <a:pt x="117" y="210"/>
                    </a:lnTo>
                    <a:lnTo>
                      <a:pt x="125" y="206"/>
                    </a:lnTo>
                    <a:lnTo>
                      <a:pt x="132" y="206"/>
                    </a:lnTo>
                    <a:lnTo>
                      <a:pt x="136" y="202"/>
                    </a:lnTo>
                    <a:lnTo>
                      <a:pt x="148" y="210"/>
                    </a:lnTo>
                    <a:lnTo>
                      <a:pt x="148" y="214"/>
                    </a:lnTo>
                    <a:lnTo>
                      <a:pt x="157" y="214"/>
                    </a:lnTo>
                    <a:lnTo>
                      <a:pt x="159" y="210"/>
                    </a:lnTo>
                    <a:lnTo>
                      <a:pt x="152" y="200"/>
                    </a:lnTo>
                    <a:lnTo>
                      <a:pt x="155" y="191"/>
                    </a:lnTo>
                    <a:lnTo>
                      <a:pt x="150" y="185"/>
                    </a:lnTo>
                    <a:lnTo>
                      <a:pt x="132" y="172"/>
                    </a:lnTo>
                    <a:lnTo>
                      <a:pt x="125" y="172"/>
                    </a:lnTo>
                    <a:lnTo>
                      <a:pt x="123" y="166"/>
                    </a:lnTo>
                    <a:lnTo>
                      <a:pt x="119" y="168"/>
                    </a:lnTo>
                    <a:lnTo>
                      <a:pt x="115" y="164"/>
                    </a:lnTo>
                    <a:lnTo>
                      <a:pt x="106" y="162"/>
                    </a:lnTo>
                    <a:lnTo>
                      <a:pt x="98" y="156"/>
                    </a:lnTo>
                    <a:lnTo>
                      <a:pt x="106" y="153"/>
                    </a:lnTo>
                    <a:lnTo>
                      <a:pt x="113" y="147"/>
                    </a:lnTo>
                    <a:lnTo>
                      <a:pt x="113" y="143"/>
                    </a:lnTo>
                    <a:lnTo>
                      <a:pt x="104" y="141"/>
                    </a:lnTo>
                    <a:lnTo>
                      <a:pt x="108" y="135"/>
                    </a:lnTo>
                    <a:lnTo>
                      <a:pt x="108" y="130"/>
                    </a:lnTo>
                    <a:lnTo>
                      <a:pt x="115" y="132"/>
                    </a:lnTo>
                    <a:lnTo>
                      <a:pt x="119" y="137"/>
                    </a:lnTo>
                    <a:lnTo>
                      <a:pt x="117" y="141"/>
                    </a:lnTo>
                    <a:lnTo>
                      <a:pt x="117" y="147"/>
                    </a:lnTo>
                    <a:lnTo>
                      <a:pt x="123" y="145"/>
                    </a:lnTo>
                    <a:lnTo>
                      <a:pt x="125" y="135"/>
                    </a:lnTo>
                    <a:lnTo>
                      <a:pt x="119" y="128"/>
                    </a:lnTo>
                    <a:lnTo>
                      <a:pt x="106" y="114"/>
                    </a:lnTo>
                    <a:lnTo>
                      <a:pt x="102" y="109"/>
                    </a:lnTo>
                    <a:lnTo>
                      <a:pt x="100" y="103"/>
                    </a:lnTo>
                    <a:lnTo>
                      <a:pt x="92" y="95"/>
                    </a:lnTo>
                    <a:lnTo>
                      <a:pt x="94" y="91"/>
                    </a:lnTo>
                    <a:lnTo>
                      <a:pt x="92" y="76"/>
                    </a:lnTo>
                    <a:lnTo>
                      <a:pt x="98" y="67"/>
                    </a:lnTo>
                    <a:lnTo>
                      <a:pt x="108" y="65"/>
                    </a:lnTo>
                    <a:lnTo>
                      <a:pt x="108" y="72"/>
                    </a:lnTo>
                    <a:lnTo>
                      <a:pt x="104" y="72"/>
                    </a:lnTo>
                    <a:lnTo>
                      <a:pt x="106" y="78"/>
                    </a:lnTo>
                    <a:lnTo>
                      <a:pt x="119" y="82"/>
                    </a:lnTo>
                    <a:lnTo>
                      <a:pt x="119" y="93"/>
                    </a:lnTo>
                    <a:lnTo>
                      <a:pt x="127" y="99"/>
                    </a:lnTo>
                    <a:lnTo>
                      <a:pt x="136" y="99"/>
                    </a:lnTo>
                    <a:lnTo>
                      <a:pt x="129" y="95"/>
                    </a:lnTo>
                    <a:lnTo>
                      <a:pt x="127" y="88"/>
                    </a:lnTo>
                    <a:lnTo>
                      <a:pt x="127" y="82"/>
                    </a:lnTo>
                    <a:lnTo>
                      <a:pt x="136" y="86"/>
                    </a:lnTo>
                    <a:lnTo>
                      <a:pt x="142" y="95"/>
                    </a:lnTo>
                    <a:lnTo>
                      <a:pt x="148" y="97"/>
                    </a:lnTo>
                    <a:lnTo>
                      <a:pt x="152" y="93"/>
                    </a:lnTo>
                    <a:lnTo>
                      <a:pt x="146" y="86"/>
                    </a:lnTo>
                    <a:lnTo>
                      <a:pt x="140" y="84"/>
                    </a:lnTo>
                    <a:lnTo>
                      <a:pt x="140" y="80"/>
                    </a:lnTo>
                    <a:lnTo>
                      <a:pt x="155" y="80"/>
                    </a:lnTo>
                    <a:lnTo>
                      <a:pt x="161" y="86"/>
                    </a:lnTo>
                    <a:lnTo>
                      <a:pt x="163" y="84"/>
                    </a:lnTo>
                    <a:lnTo>
                      <a:pt x="155" y="76"/>
                    </a:lnTo>
                    <a:lnTo>
                      <a:pt x="146" y="74"/>
                    </a:lnTo>
                    <a:lnTo>
                      <a:pt x="138" y="65"/>
                    </a:lnTo>
                    <a:lnTo>
                      <a:pt x="142" y="61"/>
                    </a:lnTo>
                    <a:lnTo>
                      <a:pt x="150" y="63"/>
                    </a:lnTo>
                    <a:lnTo>
                      <a:pt x="157" y="59"/>
                    </a:lnTo>
                    <a:lnTo>
                      <a:pt x="161" y="49"/>
                    </a:lnTo>
                    <a:lnTo>
                      <a:pt x="167" y="47"/>
                    </a:lnTo>
                    <a:lnTo>
                      <a:pt x="176" y="53"/>
                    </a:lnTo>
                    <a:lnTo>
                      <a:pt x="182" y="53"/>
                    </a:lnTo>
                    <a:lnTo>
                      <a:pt x="190" y="47"/>
                    </a:lnTo>
                    <a:lnTo>
                      <a:pt x="190" y="42"/>
                    </a:lnTo>
                    <a:lnTo>
                      <a:pt x="194" y="42"/>
                    </a:lnTo>
                    <a:lnTo>
                      <a:pt x="199" y="49"/>
                    </a:lnTo>
                    <a:lnTo>
                      <a:pt x="215" y="49"/>
                    </a:lnTo>
                    <a:lnTo>
                      <a:pt x="228" y="51"/>
                    </a:lnTo>
                    <a:lnTo>
                      <a:pt x="238" y="49"/>
                    </a:lnTo>
                    <a:lnTo>
                      <a:pt x="243" y="40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577" name="Freeform 775">
                <a:extLst>
                  <a:ext uri="{FF2B5EF4-FFF2-40B4-BE49-F238E27FC236}">
                    <a16:creationId xmlns:a16="http://schemas.microsoft.com/office/drawing/2014/main" xmlns="" id="{73A312B2-E0CA-47D9-AEFF-61AD8687AB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43675" y="5045075"/>
                <a:ext cx="3175" cy="9525"/>
              </a:xfrm>
              <a:custGeom>
                <a:avLst/>
                <a:gdLst>
                  <a:gd name="T0" fmla="*/ 2 w 2"/>
                  <a:gd name="T1" fmla="*/ 4 h 6"/>
                  <a:gd name="T2" fmla="*/ 2 w 2"/>
                  <a:gd name="T3" fmla="*/ 0 h 6"/>
                  <a:gd name="T4" fmla="*/ 0 w 2"/>
                  <a:gd name="T5" fmla="*/ 4 h 6"/>
                  <a:gd name="T6" fmla="*/ 2 w 2"/>
                  <a:gd name="T7" fmla="*/ 6 h 6"/>
                  <a:gd name="T8" fmla="*/ 2 w 2"/>
                  <a:gd name="T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6">
                    <a:moveTo>
                      <a:pt x="2" y="4"/>
                    </a:moveTo>
                    <a:lnTo>
                      <a:pt x="2" y="0"/>
                    </a:lnTo>
                    <a:lnTo>
                      <a:pt x="0" y="4"/>
                    </a:lnTo>
                    <a:lnTo>
                      <a:pt x="2" y="6"/>
                    </a:lnTo>
                    <a:lnTo>
                      <a:pt x="2" y="4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578" name="Freeform 776">
                <a:extLst>
                  <a:ext uri="{FF2B5EF4-FFF2-40B4-BE49-F238E27FC236}">
                    <a16:creationId xmlns:a16="http://schemas.microsoft.com/office/drawing/2014/main" xmlns="" id="{AE732DDA-C1E3-4A99-827E-C25BFBFA62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53163" y="4808538"/>
                <a:ext cx="117475" cy="90488"/>
              </a:xfrm>
              <a:custGeom>
                <a:avLst/>
                <a:gdLst>
                  <a:gd name="T0" fmla="*/ 7 w 74"/>
                  <a:gd name="T1" fmla="*/ 2 h 57"/>
                  <a:gd name="T2" fmla="*/ 0 w 74"/>
                  <a:gd name="T3" fmla="*/ 7 h 57"/>
                  <a:gd name="T4" fmla="*/ 5 w 74"/>
                  <a:gd name="T5" fmla="*/ 7 h 57"/>
                  <a:gd name="T6" fmla="*/ 11 w 74"/>
                  <a:gd name="T7" fmla="*/ 7 h 57"/>
                  <a:gd name="T8" fmla="*/ 15 w 74"/>
                  <a:gd name="T9" fmla="*/ 11 h 57"/>
                  <a:gd name="T10" fmla="*/ 17 w 74"/>
                  <a:gd name="T11" fmla="*/ 13 h 57"/>
                  <a:gd name="T12" fmla="*/ 21 w 74"/>
                  <a:gd name="T13" fmla="*/ 15 h 57"/>
                  <a:gd name="T14" fmla="*/ 24 w 74"/>
                  <a:gd name="T15" fmla="*/ 19 h 57"/>
                  <a:gd name="T16" fmla="*/ 30 w 74"/>
                  <a:gd name="T17" fmla="*/ 21 h 57"/>
                  <a:gd name="T18" fmla="*/ 32 w 74"/>
                  <a:gd name="T19" fmla="*/ 25 h 57"/>
                  <a:gd name="T20" fmla="*/ 40 w 74"/>
                  <a:gd name="T21" fmla="*/ 30 h 57"/>
                  <a:gd name="T22" fmla="*/ 47 w 74"/>
                  <a:gd name="T23" fmla="*/ 30 h 57"/>
                  <a:gd name="T24" fmla="*/ 49 w 74"/>
                  <a:gd name="T25" fmla="*/ 32 h 57"/>
                  <a:gd name="T26" fmla="*/ 53 w 74"/>
                  <a:gd name="T27" fmla="*/ 40 h 57"/>
                  <a:gd name="T28" fmla="*/ 57 w 74"/>
                  <a:gd name="T29" fmla="*/ 44 h 57"/>
                  <a:gd name="T30" fmla="*/ 55 w 74"/>
                  <a:gd name="T31" fmla="*/ 49 h 57"/>
                  <a:gd name="T32" fmla="*/ 57 w 74"/>
                  <a:gd name="T33" fmla="*/ 53 h 57"/>
                  <a:gd name="T34" fmla="*/ 63 w 74"/>
                  <a:gd name="T35" fmla="*/ 57 h 57"/>
                  <a:gd name="T36" fmla="*/ 68 w 74"/>
                  <a:gd name="T37" fmla="*/ 55 h 57"/>
                  <a:gd name="T38" fmla="*/ 72 w 74"/>
                  <a:gd name="T39" fmla="*/ 57 h 57"/>
                  <a:gd name="T40" fmla="*/ 74 w 74"/>
                  <a:gd name="T41" fmla="*/ 49 h 57"/>
                  <a:gd name="T42" fmla="*/ 68 w 74"/>
                  <a:gd name="T43" fmla="*/ 46 h 57"/>
                  <a:gd name="T44" fmla="*/ 65 w 74"/>
                  <a:gd name="T45" fmla="*/ 49 h 57"/>
                  <a:gd name="T46" fmla="*/ 59 w 74"/>
                  <a:gd name="T47" fmla="*/ 44 h 57"/>
                  <a:gd name="T48" fmla="*/ 59 w 74"/>
                  <a:gd name="T49" fmla="*/ 38 h 57"/>
                  <a:gd name="T50" fmla="*/ 59 w 74"/>
                  <a:gd name="T51" fmla="*/ 34 h 57"/>
                  <a:gd name="T52" fmla="*/ 59 w 74"/>
                  <a:gd name="T53" fmla="*/ 30 h 57"/>
                  <a:gd name="T54" fmla="*/ 55 w 74"/>
                  <a:gd name="T55" fmla="*/ 23 h 57"/>
                  <a:gd name="T56" fmla="*/ 44 w 74"/>
                  <a:gd name="T57" fmla="*/ 13 h 57"/>
                  <a:gd name="T58" fmla="*/ 44 w 74"/>
                  <a:gd name="T59" fmla="*/ 15 h 57"/>
                  <a:gd name="T60" fmla="*/ 38 w 74"/>
                  <a:gd name="T61" fmla="*/ 15 h 57"/>
                  <a:gd name="T62" fmla="*/ 38 w 74"/>
                  <a:gd name="T63" fmla="*/ 13 h 57"/>
                  <a:gd name="T64" fmla="*/ 32 w 74"/>
                  <a:gd name="T65" fmla="*/ 9 h 57"/>
                  <a:gd name="T66" fmla="*/ 24 w 74"/>
                  <a:gd name="T67" fmla="*/ 7 h 57"/>
                  <a:gd name="T68" fmla="*/ 17 w 74"/>
                  <a:gd name="T69" fmla="*/ 0 h 57"/>
                  <a:gd name="T70" fmla="*/ 7 w 74"/>
                  <a:gd name="T71" fmla="*/ 2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4" h="57">
                    <a:moveTo>
                      <a:pt x="7" y="2"/>
                    </a:moveTo>
                    <a:lnTo>
                      <a:pt x="0" y="7"/>
                    </a:lnTo>
                    <a:lnTo>
                      <a:pt x="5" y="7"/>
                    </a:lnTo>
                    <a:lnTo>
                      <a:pt x="11" y="7"/>
                    </a:lnTo>
                    <a:lnTo>
                      <a:pt x="15" y="11"/>
                    </a:lnTo>
                    <a:lnTo>
                      <a:pt x="17" y="13"/>
                    </a:lnTo>
                    <a:lnTo>
                      <a:pt x="21" y="15"/>
                    </a:lnTo>
                    <a:lnTo>
                      <a:pt x="24" y="19"/>
                    </a:lnTo>
                    <a:lnTo>
                      <a:pt x="30" y="21"/>
                    </a:lnTo>
                    <a:lnTo>
                      <a:pt x="32" y="25"/>
                    </a:lnTo>
                    <a:lnTo>
                      <a:pt x="40" y="30"/>
                    </a:lnTo>
                    <a:lnTo>
                      <a:pt x="47" y="30"/>
                    </a:lnTo>
                    <a:lnTo>
                      <a:pt x="49" y="32"/>
                    </a:lnTo>
                    <a:lnTo>
                      <a:pt x="53" y="40"/>
                    </a:lnTo>
                    <a:lnTo>
                      <a:pt x="57" y="44"/>
                    </a:lnTo>
                    <a:lnTo>
                      <a:pt x="55" y="49"/>
                    </a:lnTo>
                    <a:lnTo>
                      <a:pt x="57" y="53"/>
                    </a:lnTo>
                    <a:lnTo>
                      <a:pt x="63" y="57"/>
                    </a:lnTo>
                    <a:lnTo>
                      <a:pt x="68" y="55"/>
                    </a:lnTo>
                    <a:lnTo>
                      <a:pt x="72" y="57"/>
                    </a:lnTo>
                    <a:lnTo>
                      <a:pt x="74" y="49"/>
                    </a:lnTo>
                    <a:lnTo>
                      <a:pt x="68" y="46"/>
                    </a:lnTo>
                    <a:lnTo>
                      <a:pt x="65" y="49"/>
                    </a:lnTo>
                    <a:lnTo>
                      <a:pt x="59" y="44"/>
                    </a:lnTo>
                    <a:lnTo>
                      <a:pt x="59" y="38"/>
                    </a:lnTo>
                    <a:lnTo>
                      <a:pt x="59" y="34"/>
                    </a:lnTo>
                    <a:lnTo>
                      <a:pt x="59" y="30"/>
                    </a:lnTo>
                    <a:lnTo>
                      <a:pt x="55" y="23"/>
                    </a:lnTo>
                    <a:lnTo>
                      <a:pt x="44" y="13"/>
                    </a:lnTo>
                    <a:lnTo>
                      <a:pt x="44" y="15"/>
                    </a:lnTo>
                    <a:lnTo>
                      <a:pt x="38" y="15"/>
                    </a:lnTo>
                    <a:lnTo>
                      <a:pt x="38" y="13"/>
                    </a:lnTo>
                    <a:lnTo>
                      <a:pt x="32" y="9"/>
                    </a:lnTo>
                    <a:lnTo>
                      <a:pt x="24" y="7"/>
                    </a:lnTo>
                    <a:lnTo>
                      <a:pt x="17" y="0"/>
                    </a:lnTo>
                    <a:lnTo>
                      <a:pt x="7" y="2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579" name="Freeform 777">
                <a:extLst>
                  <a:ext uri="{FF2B5EF4-FFF2-40B4-BE49-F238E27FC236}">
                    <a16:creationId xmlns:a16="http://schemas.microsoft.com/office/drawing/2014/main" xmlns="" id="{8879E892-193B-4B3B-9A91-451B01BEB7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40488" y="4775200"/>
                <a:ext cx="42863" cy="36513"/>
              </a:xfrm>
              <a:custGeom>
                <a:avLst/>
                <a:gdLst>
                  <a:gd name="T0" fmla="*/ 25 w 27"/>
                  <a:gd name="T1" fmla="*/ 0 h 23"/>
                  <a:gd name="T2" fmla="*/ 17 w 27"/>
                  <a:gd name="T3" fmla="*/ 2 h 23"/>
                  <a:gd name="T4" fmla="*/ 12 w 27"/>
                  <a:gd name="T5" fmla="*/ 4 h 23"/>
                  <a:gd name="T6" fmla="*/ 2 w 27"/>
                  <a:gd name="T7" fmla="*/ 9 h 23"/>
                  <a:gd name="T8" fmla="*/ 0 w 27"/>
                  <a:gd name="T9" fmla="*/ 15 h 23"/>
                  <a:gd name="T10" fmla="*/ 4 w 27"/>
                  <a:gd name="T11" fmla="*/ 19 h 23"/>
                  <a:gd name="T12" fmla="*/ 8 w 27"/>
                  <a:gd name="T13" fmla="*/ 19 h 23"/>
                  <a:gd name="T14" fmla="*/ 12 w 27"/>
                  <a:gd name="T15" fmla="*/ 19 h 23"/>
                  <a:gd name="T16" fmla="*/ 12 w 27"/>
                  <a:gd name="T17" fmla="*/ 13 h 23"/>
                  <a:gd name="T18" fmla="*/ 14 w 27"/>
                  <a:gd name="T19" fmla="*/ 9 h 23"/>
                  <a:gd name="T20" fmla="*/ 21 w 27"/>
                  <a:gd name="T21" fmla="*/ 9 h 23"/>
                  <a:gd name="T22" fmla="*/ 19 w 27"/>
                  <a:gd name="T23" fmla="*/ 13 h 23"/>
                  <a:gd name="T24" fmla="*/ 17 w 27"/>
                  <a:gd name="T25" fmla="*/ 17 h 23"/>
                  <a:gd name="T26" fmla="*/ 14 w 27"/>
                  <a:gd name="T27" fmla="*/ 19 h 23"/>
                  <a:gd name="T28" fmla="*/ 19 w 27"/>
                  <a:gd name="T29" fmla="*/ 23 h 23"/>
                  <a:gd name="T30" fmla="*/ 27 w 27"/>
                  <a:gd name="T31" fmla="*/ 21 h 23"/>
                  <a:gd name="T32" fmla="*/ 27 w 27"/>
                  <a:gd name="T33" fmla="*/ 13 h 23"/>
                  <a:gd name="T34" fmla="*/ 27 w 27"/>
                  <a:gd name="T35" fmla="*/ 7 h 23"/>
                  <a:gd name="T36" fmla="*/ 25 w 27"/>
                  <a:gd name="T37" fmla="*/ 7 h 23"/>
                  <a:gd name="T38" fmla="*/ 27 w 27"/>
                  <a:gd name="T39" fmla="*/ 2 h 23"/>
                  <a:gd name="T40" fmla="*/ 25 w 27"/>
                  <a:gd name="T41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7" h="23">
                    <a:moveTo>
                      <a:pt x="25" y="0"/>
                    </a:moveTo>
                    <a:lnTo>
                      <a:pt x="17" y="2"/>
                    </a:lnTo>
                    <a:lnTo>
                      <a:pt x="12" y="4"/>
                    </a:lnTo>
                    <a:lnTo>
                      <a:pt x="2" y="9"/>
                    </a:lnTo>
                    <a:lnTo>
                      <a:pt x="0" y="15"/>
                    </a:lnTo>
                    <a:lnTo>
                      <a:pt x="4" y="19"/>
                    </a:lnTo>
                    <a:lnTo>
                      <a:pt x="8" y="19"/>
                    </a:lnTo>
                    <a:lnTo>
                      <a:pt x="12" y="19"/>
                    </a:lnTo>
                    <a:lnTo>
                      <a:pt x="12" y="13"/>
                    </a:lnTo>
                    <a:lnTo>
                      <a:pt x="14" y="9"/>
                    </a:lnTo>
                    <a:lnTo>
                      <a:pt x="21" y="9"/>
                    </a:lnTo>
                    <a:lnTo>
                      <a:pt x="19" y="13"/>
                    </a:lnTo>
                    <a:lnTo>
                      <a:pt x="17" y="17"/>
                    </a:lnTo>
                    <a:lnTo>
                      <a:pt x="14" y="19"/>
                    </a:lnTo>
                    <a:lnTo>
                      <a:pt x="19" y="23"/>
                    </a:lnTo>
                    <a:lnTo>
                      <a:pt x="27" y="21"/>
                    </a:lnTo>
                    <a:lnTo>
                      <a:pt x="27" y="13"/>
                    </a:lnTo>
                    <a:lnTo>
                      <a:pt x="27" y="7"/>
                    </a:lnTo>
                    <a:lnTo>
                      <a:pt x="25" y="7"/>
                    </a:lnTo>
                    <a:lnTo>
                      <a:pt x="27" y="2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580" name="Freeform 778">
                <a:extLst>
                  <a:ext uri="{FF2B5EF4-FFF2-40B4-BE49-F238E27FC236}">
                    <a16:creationId xmlns:a16="http://schemas.microsoft.com/office/drawing/2014/main" xmlns="" id="{65E992E9-1020-44F0-95BF-2CFC258F6A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46838" y="4835525"/>
                <a:ext cx="23813" cy="39688"/>
              </a:xfrm>
              <a:custGeom>
                <a:avLst/>
                <a:gdLst>
                  <a:gd name="T0" fmla="*/ 2 w 15"/>
                  <a:gd name="T1" fmla="*/ 21 h 25"/>
                  <a:gd name="T2" fmla="*/ 6 w 15"/>
                  <a:gd name="T3" fmla="*/ 25 h 25"/>
                  <a:gd name="T4" fmla="*/ 13 w 15"/>
                  <a:gd name="T5" fmla="*/ 21 h 25"/>
                  <a:gd name="T6" fmla="*/ 15 w 15"/>
                  <a:gd name="T7" fmla="*/ 15 h 25"/>
                  <a:gd name="T8" fmla="*/ 13 w 15"/>
                  <a:gd name="T9" fmla="*/ 4 h 25"/>
                  <a:gd name="T10" fmla="*/ 10 w 15"/>
                  <a:gd name="T11" fmla="*/ 2 h 25"/>
                  <a:gd name="T12" fmla="*/ 4 w 15"/>
                  <a:gd name="T13" fmla="*/ 0 h 25"/>
                  <a:gd name="T14" fmla="*/ 0 w 15"/>
                  <a:gd name="T15" fmla="*/ 4 h 25"/>
                  <a:gd name="T16" fmla="*/ 0 w 15"/>
                  <a:gd name="T17" fmla="*/ 6 h 25"/>
                  <a:gd name="T18" fmla="*/ 6 w 15"/>
                  <a:gd name="T19" fmla="*/ 11 h 25"/>
                  <a:gd name="T20" fmla="*/ 6 w 15"/>
                  <a:gd name="T21" fmla="*/ 17 h 25"/>
                  <a:gd name="T22" fmla="*/ 2 w 15"/>
                  <a:gd name="T23" fmla="*/ 17 h 25"/>
                  <a:gd name="T24" fmla="*/ 2 w 15"/>
                  <a:gd name="T25" fmla="*/ 21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" h="25">
                    <a:moveTo>
                      <a:pt x="2" y="21"/>
                    </a:moveTo>
                    <a:lnTo>
                      <a:pt x="6" y="25"/>
                    </a:lnTo>
                    <a:lnTo>
                      <a:pt x="13" y="21"/>
                    </a:lnTo>
                    <a:lnTo>
                      <a:pt x="15" y="15"/>
                    </a:lnTo>
                    <a:lnTo>
                      <a:pt x="13" y="4"/>
                    </a:lnTo>
                    <a:lnTo>
                      <a:pt x="10" y="2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6" y="11"/>
                    </a:lnTo>
                    <a:lnTo>
                      <a:pt x="6" y="17"/>
                    </a:lnTo>
                    <a:lnTo>
                      <a:pt x="2" y="17"/>
                    </a:lnTo>
                    <a:lnTo>
                      <a:pt x="2" y="21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581" name="Freeform 779">
                <a:extLst>
                  <a:ext uri="{FF2B5EF4-FFF2-40B4-BE49-F238E27FC236}">
                    <a16:creationId xmlns:a16="http://schemas.microsoft.com/office/drawing/2014/main" xmlns="" id="{4E87BB4A-3287-4051-90C0-AF2DC9F8C4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97613" y="4795838"/>
                <a:ext cx="12700" cy="12700"/>
              </a:xfrm>
              <a:custGeom>
                <a:avLst/>
                <a:gdLst>
                  <a:gd name="T0" fmla="*/ 8 w 8"/>
                  <a:gd name="T1" fmla="*/ 6 h 8"/>
                  <a:gd name="T2" fmla="*/ 6 w 8"/>
                  <a:gd name="T3" fmla="*/ 0 h 8"/>
                  <a:gd name="T4" fmla="*/ 2 w 8"/>
                  <a:gd name="T5" fmla="*/ 0 h 8"/>
                  <a:gd name="T6" fmla="*/ 0 w 8"/>
                  <a:gd name="T7" fmla="*/ 0 h 8"/>
                  <a:gd name="T8" fmla="*/ 6 w 8"/>
                  <a:gd name="T9" fmla="*/ 8 h 8"/>
                  <a:gd name="T10" fmla="*/ 8 w 8"/>
                  <a:gd name="T11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" h="8">
                    <a:moveTo>
                      <a:pt x="8" y="6"/>
                    </a:moveTo>
                    <a:lnTo>
                      <a:pt x="6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6" y="8"/>
                    </a:lnTo>
                    <a:lnTo>
                      <a:pt x="8" y="6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582" name="Freeform 780">
                <a:extLst>
                  <a:ext uri="{FF2B5EF4-FFF2-40B4-BE49-F238E27FC236}">
                    <a16:creationId xmlns:a16="http://schemas.microsoft.com/office/drawing/2014/main" xmlns="" id="{5B797EDF-2890-4D4B-97EA-F585DBA645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23025" y="4956175"/>
                <a:ext cx="17463" cy="12700"/>
              </a:xfrm>
              <a:custGeom>
                <a:avLst/>
                <a:gdLst>
                  <a:gd name="T0" fmla="*/ 4 w 11"/>
                  <a:gd name="T1" fmla="*/ 8 h 8"/>
                  <a:gd name="T2" fmla="*/ 7 w 11"/>
                  <a:gd name="T3" fmla="*/ 8 h 8"/>
                  <a:gd name="T4" fmla="*/ 11 w 11"/>
                  <a:gd name="T5" fmla="*/ 4 h 8"/>
                  <a:gd name="T6" fmla="*/ 11 w 11"/>
                  <a:gd name="T7" fmla="*/ 0 h 8"/>
                  <a:gd name="T8" fmla="*/ 7 w 11"/>
                  <a:gd name="T9" fmla="*/ 0 h 8"/>
                  <a:gd name="T10" fmla="*/ 0 w 11"/>
                  <a:gd name="T11" fmla="*/ 4 h 8"/>
                  <a:gd name="T12" fmla="*/ 4 w 11"/>
                  <a:gd name="T1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8">
                    <a:moveTo>
                      <a:pt x="4" y="8"/>
                    </a:moveTo>
                    <a:lnTo>
                      <a:pt x="7" y="8"/>
                    </a:lnTo>
                    <a:lnTo>
                      <a:pt x="11" y="4"/>
                    </a:lnTo>
                    <a:lnTo>
                      <a:pt x="11" y="0"/>
                    </a:lnTo>
                    <a:lnTo>
                      <a:pt x="7" y="0"/>
                    </a:lnTo>
                    <a:lnTo>
                      <a:pt x="0" y="4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583" name="Freeform 781">
                <a:extLst>
                  <a:ext uri="{FF2B5EF4-FFF2-40B4-BE49-F238E27FC236}">
                    <a16:creationId xmlns:a16="http://schemas.microsoft.com/office/drawing/2014/main" xmlns="" id="{A760D39C-1229-456A-8F46-B30194CC20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15050" y="4826000"/>
                <a:ext cx="9525" cy="19050"/>
              </a:xfrm>
              <a:custGeom>
                <a:avLst/>
                <a:gdLst>
                  <a:gd name="T0" fmla="*/ 4 w 6"/>
                  <a:gd name="T1" fmla="*/ 10 h 12"/>
                  <a:gd name="T2" fmla="*/ 6 w 6"/>
                  <a:gd name="T3" fmla="*/ 8 h 12"/>
                  <a:gd name="T4" fmla="*/ 6 w 6"/>
                  <a:gd name="T5" fmla="*/ 0 h 12"/>
                  <a:gd name="T6" fmla="*/ 2 w 6"/>
                  <a:gd name="T7" fmla="*/ 2 h 12"/>
                  <a:gd name="T8" fmla="*/ 0 w 6"/>
                  <a:gd name="T9" fmla="*/ 8 h 12"/>
                  <a:gd name="T10" fmla="*/ 0 w 6"/>
                  <a:gd name="T11" fmla="*/ 10 h 12"/>
                  <a:gd name="T12" fmla="*/ 2 w 6"/>
                  <a:gd name="T13" fmla="*/ 12 h 12"/>
                  <a:gd name="T14" fmla="*/ 4 w 6"/>
                  <a:gd name="T15" fmla="*/ 1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" h="12">
                    <a:moveTo>
                      <a:pt x="4" y="10"/>
                    </a:moveTo>
                    <a:lnTo>
                      <a:pt x="6" y="8"/>
                    </a:lnTo>
                    <a:lnTo>
                      <a:pt x="6" y="0"/>
                    </a:lnTo>
                    <a:lnTo>
                      <a:pt x="2" y="2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2" y="12"/>
                    </a:lnTo>
                    <a:lnTo>
                      <a:pt x="4" y="10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584" name="Freeform 782">
                <a:extLst>
                  <a:ext uri="{FF2B5EF4-FFF2-40B4-BE49-F238E27FC236}">
                    <a16:creationId xmlns:a16="http://schemas.microsoft.com/office/drawing/2014/main" xmlns="" id="{70CC7C63-E1B4-43C7-8641-6D2F695246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83325" y="4792663"/>
                <a:ext cx="7938" cy="9525"/>
              </a:xfrm>
              <a:custGeom>
                <a:avLst/>
                <a:gdLst>
                  <a:gd name="T0" fmla="*/ 5 w 5"/>
                  <a:gd name="T1" fmla="*/ 0 h 6"/>
                  <a:gd name="T2" fmla="*/ 0 w 5"/>
                  <a:gd name="T3" fmla="*/ 2 h 6"/>
                  <a:gd name="T4" fmla="*/ 2 w 5"/>
                  <a:gd name="T5" fmla="*/ 6 h 6"/>
                  <a:gd name="T6" fmla="*/ 5 w 5"/>
                  <a:gd name="T7" fmla="*/ 2 h 6"/>
                  <a:gd name="T8" fmla="*/ 5 w 5"/>
                  <a:gd name="T9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0"/>
                    </a:moveTo>
                    <a:lnTo>
                      <a:pt x="0" y="2"/>
                    </a:lnTo>
                    <a:lnTo>
                      <a:pt x="2" y="6"/>
                    </a:lnTo>
                    <a:lnTo>
                      <a:pt x="5" y="2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585" name="Freeform 783">
                <a:extLst>
                  <a:ext uri="{FF2B5EF4-FFF2-40B4-BE49-F238E27FC236}">
                    <a16:creationId xmlns:a16="http://schemas.microsoft.com/office/drawing/2014/main" xmlns="" id="{225DE858-1106-4A22-82BD-620A3EA190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0763" y="4848225"/>
                <a:ext cx="33338" cy="44450"/>
              </a:xfrm>
              <a:custGeom>
                <a:avLst/>
                <a:gdLst>
                  <a:gd name="T0" fmla="*/ 0 w 21"/>
                  <a:gd name="T1" fmla="*/ 11 h 28"/>
                  <a:gd name="T2" fmla="*/ 0 w 21"/>
                  <a:gd name="T3" fmla="*/ 19 h 28"/>
                  <a:gd name="T4" fmla="*/ 4 w 21"/>
                  <a:gd name="T5" fmla="*/ 24 h 28"/>
                  <a:gd name="T6" fmla="*/ 6 w 21"/>
                  <a:gd name="T7" fmla="*/ 21 h 28"/>
                  <a:gd name="T8" fmla="*/ 6 w 21"/>
                  <a:gd name="T9" fmla="*/ 17 h 28"/>
                  <a:gd name="T10" fmla="*/ 9 w 21"/>
                  <a:gd name="T11" fmla="*/ 19 h 28"/>
                  <a:gd name="T12" fmla="*/ 9 w 21"/>
                  <a:gd name="T13" fmla="*/ 24 h 28"/>
                  <a:gd name="T14" fmla="*/ 13 w 21"/>
                  <a:gd name="T15" fmla="*/ 24 h 28"/>
                  <a:gd name="T16" fmla="*/ 19 w 21"/>
                  <a:gd name="T17" fmla="*/ 28 h 28"/>
                  <a:gd name="T18" fmla="*/ 21 w 21"/>
                  <a:gd name="T19" fmla="*/ 24 h 28"/>
                  <a:gd name="T20" fmla="*/ 19 w 21"/>
                  <a:gd name="T21" fmla="*/ 21 h 28"/>
                  <a:gd name="T22" fmla="*/ 19 w 21"/>
                  <a:gd name="T23" fmla="*/ 17 h 28"/>
                  <a:gd name="T24" fmla="*/ 15 w 21"/>
                  <a:gd name="T25" fmla="*/ 13 h 28"/>
                  <a:gd name="T26" fmla="*/ 17 w 21"/>
                  <a:gd name="T27" fmla="*/ 9 h 28"/>
                  <a:gd name="T28" fmla="*/ 13 w 21"/>
                  <a:gd name="T29" fmla="*/ 5 h 28"/>
                  <a:gd name="T30" fmla="*/ 9 w 21"/>
                  <a:gd name="T31" fmla="*/ 0 h 28"/>
                  <a:gd name="T32" fmla="*/ 9 w 21"/>
                  <a:gd name="T33" fmla="*/ 11 h 28"/>
                  <a:gd name="T34" fmla="*/ 4 w 21"/>
                  <a:gd name="T35" fmla="*/ 9 h 28"/>
                  <a:gd name="T36" fmla="*/ 0 w 21"/>
                  <a:gd name="T37" fmla="*/ 11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1" h="28">
                    <a:moveTo>
                      <a:pt x="0" y="11"/>
                    </a:moveTo>
                    <a:lnTo>
                      <a:pt x="0" y="19"/>
                    </a:lnTo>
                    <a:lnTo>
                      <a:pt x="4" y="24"/>
                    </a:lnTo>
                    <a:lnTo>
                      <a:pt x="6" y="21"/>
                    </a:lnTo>
                    <a:lnTo>
                      <a:pt x="6" y="17"/>
                    </a:lnTo>
                    <a:lnTo>
                      <a:pt x="9" y="19"/>
                    </a:lnTo>
                    <a:lnTo>
                      <a:pt x="9" y="24"/>
                    </a:lnTo>
                    <a:lnTo>
                      <a:pt x="13" y="24"/>
                    </a:lnTo>
                    <a:lnTo>
                      <a:pt x="19" y="28"/>
                    </a:lnTo>
                    <a:lnTo>
                      <a:pt x="21" y="24"/>
                    </a:lnTo>
                    <a:lnTo>
                      <a:pt x="19" y="21"/>
                    </a:lnTo>
                    <a:lnTo>
                      <a:pt x="19" y="17"/>
                    </a:lnTo>
                    <a:lnTo>
                      <a:pt x="15" y="13"/>
                    </a:lnTo>
                    <a:lnTo>
                      <a:pt x="17" y="9"/>
                    </a:lnTo>
                    <a:lnTo>
                      <a:pt x="13" y="5"/>
                    </a:lnTo>
                    <a:lnTo>
                      <a:pt x="9" y="0"/>
                    </a:lnTo>
                    <a:lnTo>
                      <a:pt x="9" y="11"/>
                    </a:lnTo>
                    <a:lnTo>
                      <a:pt x="4" y="9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586" name="Freeform 784">
                <a:extLst>
                  <a:ext uri="{FF2B5EF4-FFF2-40B4-BE49-F238E27FC236}">
                    <a16:creationId xmlns:a16="http://schemas.microsoft.com/office/drawing/2014/main" xmlns="" id="{4689019D-16F3-49B6-A25B-370EA8CC07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45200" y="4745038"/>
                <a:ext cx="31750" cy="33338"/>
              </a:xfrm>
              <a:custGeom>
                <a:avLst/>
                <a:gdLst>
                  <a:gd name="T0" fmla="*/ 8 w 20"/>
                  <a:gd name="T1" fmla="*/ 0 h 21"/>
                  <a:gd name="T2" fmla="*/ 0 w 20"/>
                  <a:gd name="T3" fmla="*/ 3 h 21"/>
                  <a:gd name="T4" fmla="*/ 2 w 20"/>
                  <a:gd name="T5" fmla="*/ 7 h 21"/>
                  <a:gd name="T6" fmla="*/ 6 w 20"/>
                  <a:gd name="T7" fmla="*/ 9 h 21"/>
                  <a:gd name="T8" fmla="*/ 6 w 20"/>
                  <a:gd name="T9" fmla="*/ 11 h 21"/>
                  <a:gd name="T10" fmla="*/ 12 w 20"/>
                  <a:gd name="T11" fmla="*/ 19 h 21"/>
                  <a:gd name="T12" fmla="*/ 20 w 20"/>
                  <a:gd name="T13" fmla="*/ 21 h 21"/>
                  <a:gd name="T14" fmla="*/ 20 w 20"/>
                  <a:gd name="T15" fmla="*/ 21 h 21"/>
                  <a:gd name="T16" fmla="*/ 20 w 20"/>
                  <a:gd name="T17" fmla="*/ 17 h 21"/>
                  <a:gd name="T18" fmla="*/ 16 w 20"/>
                  <a:gd name="T19" fmla="*/ 15 h 21"/>
                  <a:gd name="T20" fmla="*/ 10 w 20"/>
                  <a:gd name="T21" fmla="*/ 11 h 21"/>
                  <a:gd name="T22" fmla="*/ 10 w 20"/>
                  <a:gd name="T23" fmla="*/ 3 h 21"/>
                  <a:gd name="T24" fmla="*/ 8 w 20"/>
                  <a:gd name="T2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0" h="21">
                    <a:moveTo>
                      <a:pt x="8" y="0"/>
                    </a:moveTo>
                    <a:lnTo>
                      <a:pt x="0" y="3"/>
                    </a:lnTo>
                    <a:lnTo>
                      <a:pt x="2" y="7"/>
                    </a:lnTo>
                    <a:lnTo>
                      <a:pt x="6" y="9"/>
                    </a:lnTo>
                    <a:lnTo>
                      <a:pt x="6" y="11"/>
                    </a:lnTo>
                    <a:lnTo>
                      <a:pt x="12" y="19"/>
                    </a:lnTo>
                    <a:lnTo>
                      <a:pt x="20" y="21"/>
                    </a:lnTo>
                    <a:lnTo>
                      <a:pt x="20" y="21"/>
                    </a:lnTo>
                    <a:lnTo>
                      <a:pt x="20" y="17"/>
                    </a:lnTo>
                    <a:lnTo>
                      <a:pt x="16" y="15"/>
                    </a:lnTo>
                    <a:lnTo>
                      <a:pt x="10" y="11"/>
                    </a:lnTo>
                    <a:lnTo>
                      <a:pt x="10" y="3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587" name="Freeform 785">
                <a:extLst>
                  <a:ext uri="{FF2B5EF4-FFF2-40B4-BE49-F238E27FC236}">
                    <a16:creationId xmlns:a16="http://schemas.microsoft.com/office/drawing/2014/main" xmlns="" id="{5A7D9296-DA48-41F1-95D4-C514E5BE39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59538" y="4918075"/>
                <a:ext cx="17463" cy="17463"/>
              </a:xfrm>
              <a:custGeom>
                <a:avLst/>
                <a:gdLst>
                  <a:gd name="T0" fmla="*/ 9 w 11"/>
                  <a:gd name="T1" fmla="*/ 5 h 11"/>
                  <a:gd name="T2" fmla="*/ 11 w 11"/>
                  <a:gd name="T3" fmla="*/ 0 h 11"/>
                  <a:gd name="T4" fmla="*/ 2 w 11"/>
                  <a:gd name="T5" fmla="*/ 3 h 11"/>
                  <a:gd name="T6" fmla="*/ 0 w 11"/>
                  <a:gd name="T7" fmla="*/ 7 h 11"/>
                  <a:gd name="T8" fmla="*/ 5 w 11"/>
                  <a:gd name="T9" fmla="*/ 11 h 11"/>
                  <a:gd name="T10" fmla="*/ 9 w 11"/>
                  <a:gd name="T11" fmla="*/ 5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11">
                    <a:moveTo>
                      <a:pt x="9" y="5"/>
                    </a:moveTo>
                    <a:lnTo>
                      <a:pt x="11" y="0"/>
                    </a:lnTo>
                    <a:lnTo>
                      <a:pt x="2" y="3"/>
                    </a:lnTo>
                    <a:lnTo>
                      <a:pt x="0" y="7"/>
                    </a:lnTo>
                    <a:lnTo>
                      <a:pt x="5" y="11"/>
                    </a:lnTo>
                    <a:lnTo>
                      <a:pt x="9" y="5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588" name="Freeform 786">
                <a:extLst>
                  <a:ext uri="{FF2B5EF4-FFF2-40B4-BE49-F238E27FC236}">
                    <a16:creationId xmlns:a16="http://schemas.microsoft.com/office/drawing/2014/main" xmlns="" id="{C99DB235-2D63-4B1C-BF7C-28ED095130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07150" y="4959350"/>
                <a:ext cx="12700" cy="12700"/>
              </a:xfrm>
              <a:custGeom>
                <a:avLst/>
                <a:gdLst>
                  <a:gd name="T0" fmla="*/ 0 w 8"/>
                  <a:gd name="T1" fmla="*/ 6 h 8"/>
                  <a:gd name="T2" fmla="*/ 4 w 8"/>
                  <a:gd name="T3" fmla="*/ 8 h 8"/>
                  <a:gd name="T4" fmla="*/ 8 w 8"/>
                  <a:gd name="T5" fmla="*/ 4 h 8"/>
                  <a:gd name="T6" fmla="*/ 6 w 8"/>
                  <a:gd name="T7" fmla="*/ 0 h 8"/>
                  <a:gd name="T8" fmla="*/ 2 w 8"/>
                  <a:gd name="T9" fmla="*/ 0 h 8"/>
                  <a:gd name="T10" fmla="*/ 0 w 8"/>
                  <a:gd name="T11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" h="8">
                    <a:moveTo>
                      <a:pt x="0" y="6"/>
                    </a:moveTo>
                    <a:lnTo>
                      <a:pt x="4" y="8"/>
                    </a:lnTo>
                    <a:lnTo>
                      <a:pt x="8" y="4"/>
                    </a:lnTo>
                    <a:lnTo>
                      <a:pt x="6" y="0"/>
                    </a:lnTo>
                    <a:lnTo>
                      <a:pt x="2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589" name="Freeform 787">
                <a:extLst>
                  <a:ext uri="{FF2B5EF4-FFF2-40B4-BE49-F238E27FC236}">
                    <a16:creationId xmlns:a16="http://schemas.microsoft.com/office/drawing/2014/main" xmlns="" id="{344DE2F0-23F9-416C-B230-A36CC855B5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83338" y="4716463"/>
                <a:ext cx="33338" cy="25400"/>
              </a:xfrm>
              <a:custGeom>
                <a:avLst/>
                <a:gdLst>
                  <a:gd name="T0" fmla="*/ 13 w 21"/>
                  <a:gd name="T1" fmla="*/ 4 h 16"/>
                  <a:gd name="T2" fmla="*/ 9 w 21"/>
                  <a:gd name="T3" fmla="*/ 2 h 16"/>
                  <a:gd name="T4" fmla="*/ 2 w 21"/>
                  <a:gd name="T5" fmla="*/ 2 h 16"/>
                  <a:gd name="T6" fmla="*/ 0 w 21"/>
                  <a:gd name="T7" fmla="*/ 6 h 16"/>
                  <a:gd name="T8" fmla="*/ 2 w 21"/>
                  <a:gd name="T9" fmla="*/ 12 h 16"/>
                  <a:gd name="T10" fmla="*/ 6 w 21"/>
                  <a:gd name="T11" fmla="*/ 14 h 16"/>
                  <a:gd name="T12" fmla="*/ 9 w 21"/>
                  <a:gd name="T13" fmla="*/ 14 h 16"/>
                  <a:gd name="T14" fmla="*/ 15 w 21"/>
                  <a:gd name="T15" fmla="*/ 16 h 16"/>
                  <a:gd name="T16" fmla="*/ 15 w 21"/>
                  <a:gd name="T17" fmla="*/ 8 h 16"/>
                  <a:gd name="T18" fmla="*/ 21 w 21"/>
                  <a:gd name="T19" fmla="*/ 2 h 16"/>
                  <a:gd name="T20" fmla="*/ 17 w 21"/>
                  <a:gd name="T21" fmla="*/ 0 h 16"/>
                  <a:gd name="T22" fmla="*/ 13 w 21"/>
                  <a:gd name="T23" fmla="*/ 4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" h="16">
                    <a:moveTo>
                      <a:pt x="13" y="4"/>
                    </a:moveTo>
                    <a:lnTo>
                      <a:pt x="9" y="2"/>
                    </a:lnTo>
                    <a:lnTo>
                      <a:pt x="2" y="2"/>
                    </a:lnTo>
                    <a:lnTo>
                      <a:pt x="0" y="6"/>
                    </a:lnTo>
                    <a:lnTo>
                      <a:pt x="2" y="12"/>
                    </a:lnTo>
                    <a:lnTo>
                      <a:pt x="6" y="14"/>
                    </a:lnTo>
                    <a:lnTo>
                      <a:pt x="9" y="14"/>
                    </a:lnTo>
                    <a:lnTo>
                      <a:pt x="15" y="16"/>
                    </a:lnTo>
                    <a:lnTo>
                      <a:pt x="15" y="8"/>
                    </a:lnTo>
                    <a:lnTo>
                      <a:pt x="21" y="2"/>
                    </a:lnTo>
                    <a:lnTo>
                      <a:pt x="17" y="0"/>
                    </a:lnTo>
                    <a:lnTo>
                      <a:pt x="13" y="4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590" name="Freeform 788">
                <a:extLst>
                  <a:ext uri="{FF2B5EF4-FFF2-40B4-BE49-F238E27FC236}">
                    <a16:creationId xmlns:a16="http://schemas.microsoft.com/office/drawing/2014/main" xmlns="" id="{5D42333F-1F97-4C51-B06B-7AEBBD8D73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61113" y="4808538"/>
                <a:ext cx="15875" cy="20638"/>
              </a:xfrm>
              <a:custGeom>
                <a:avLst/>
                <a:gdLst>
                  <a:gd name="T0" fmla="*/ 4 w 10"/>
                  <a:gd name="T1" fmla="*/ 4 h 13"/>
                  <a:gd name="T2" fmla="*/ 2 w 10"/>
                  <a:gd name="T3" fmla="*/ 0 h 13"/>
                  <a:gd name="T4" fmla="*/ 0 w 10"/>
                  <a:gd name="T5" fmla="*/ 2 h 13"/>
                  <a:gd name="T6" fmla="*/ 4 w 10"/>
                  <a:gd name="T7" fmla="*/ 9 h 13"/>
                  <a:gd name="T8" fmla="*/ 4 w 10"/>
                  <a:gd name="T9" fmla="*/ 9 h 13"/>
                  <a:gd name="T10" fmla="*/ 8 w 10"/>
                  <a:gd name="T11" fmla="*/ 13 h 13"/>
                  <a:gd name="T12" fmla="*/ 10 w 10"/>
                  <a:gd name="T13" fmla="*/ 13 h 13"/>
                  <a:gd name="T14" fmla="*/ 8 w 10"/>
                  <a:gd name="T15" fmla="*/ 4 h 13"/>
                  <a:gd name="T16" fmla="*/ 4 w 10"/>
                  <a:gd name="T17" fmla="*/ 4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13">
                    <a:moveTo>
                      <a:pt x="4" y="4"/>
                    </a:moveTo>
                    <a:lnTo>
                      <a:pt x="2" y="0"/>
                    </a:lnTo>
                    <a:lnTo>
                      <a:pt x="0" y="2"/>
                    </a:lnTo>
                    <a:lnTo>
                      <a:pt x="4" y="9"/>
                    </a:lnTo>
                    <a:lnTo>
                      <a:pt x="4" y="9"/>
                    </a:lnTo>
                    <a:lnTo>
                      <a:pt x="8" y="13"/>
                    </a:lnTo>
                    <a:lnTo>
                      <a:pt x="10" y="13"/>
                    </a:lnTo>
                    <a:lnTo>
                      <a:pt x="8" y="4"/>
                    </a:lnTo>
                    <a:lnTo>
                      <a:pt x="4" y="4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591" name="Freeform 789">
                <a:extLst>
                  <a:ext uri="{FF2B5EF4-FFF2-40B4-BE49-F238E27FC236}">
                    <a16:creationId xmlns:a16="http://schemas.microsoft.com/office/drawing/2014/main" xmlns="" id="{3B5EF364-734A-4A09-AFE7-2AD0B44066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26200" y="4935538"/>
                <a:ext cx="3175" cy="6350"/>
              </a:xfrm>
              <a:custGeom>
                <a:avLst/>
                <a:gdLst>
                  <a:gd name="T0" fmla="*/ 0 w 2"/>
                  <a:gd name="T1" fmla="*/ 4 h 4"/>
                  <a:gd name="T2" fmla="*/ 2 w 2"/>
                  <a:gd name="T3" fmla="*/ 2 h 4"/>
                  <a:gd name="T4" fmla="*/ 0 w 2"/>
                  <a:gd name="T5" fmla="*/ 0 h 4"/>
                  <a:gd name="T6" fmla="*/ 0 w 2"/>
                  <a:gd name="T7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4">
                    <a:moveTo>
                      <a:pt x="0" y="4"/>
                    </a:moveTo>
                    <a:lnTo>
                      <a:pt x="2" y="2"/>
                    </a:lnTo>
                    <a:lnTo>
                      <a:pt x="0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592" name="Freeform 790">
                <a:extLst>
                  <a:ext uri="{FF2B5EF4-FFF2-40B4-BE49-F238E27FC236}">
                    <a16:creationId xmlns:a16="http://schemas.microsoft.com/office/drawing/2014/main" xmlns="" id="{22F7A809-2CBC-47D1-B482-A0FDDE4755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07150" y="4922838"/>
                <a:ext cx="12700" cy="12700"/>
              </a:xfrm>
              <a:custGeom>
                <a:avLst/>
                <a:gdLst>
                  <a:gd name="T0" fmla="*/ 0 w 8"/>
                  <a:gd name="T1" fmla="*/ 2 h 8"/>
                  <a:gd name="T2" fmla="*/ 2 w 8"/>
                  <a:gd name="T3" fmla="*/ 6 h 8"/>
                  <a:gd name="T4" fmla="*/ 8 w 8"/>
                  <a:gd name="T5" fmla="*/ 8 h 8"/>
                  <a:gd name="T6" fmla="*/ 6 w 8"/>
                  <a:gd name="T7" fmla="*/ 4 h 8"/>
                  <a:gd name="T8" fmla="*/ 4 w 8"/>
                  <a:gd name="T9" fmla="*/ 0 h 8"/>
                  <a:gd name="T10" fmla="*/ 0 w 8"/>
                  <a:gd name="T11" fmla="*/ 2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" h="8">
                    <a:moveTo>
                      <a:pt x="0" y="2"/>
                    </a:moveTo>
                    <a:lnTo>
                      <a:pt x="2" y="6"/>
                    </a:lnTo>
                    <a:lnTo>
                      <a:pt x="8" y="8"/>
                    </a:lnTo>
                    <a:lnTo>
                      <a:pt x="6" y="4"/>
                    </a:lnTo>
                    <a:lnTo>
                      <a:pt x="4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593" name="Freeform 791">
                <a:extLst>
                  <a:ext uri="{FF2B5EF4-FFF2-40B4-BE49-F238E27FC236}">
                    <a16:creationId xmlns:a16="http://schemas.microsoft.com/office/drawing/2014/main" xmlns="" id="{631BE94D-CFBF-4A30-B15D-E8A19D0B96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73813" y="4899025"/>
                <a:ext cx="26988" cy="23813"/>
              </a:xfrm>
              <a:custGeom>
                <a:avLst/>
                <a:gdLst>
                  <a:gd name="T0" fmla="*/ 2 w 17"/>
                  <a:gd name="T1" fmla="*/ 0 h 15"/>
                  <a:gd name="T2" fmla="*/ 0 w 17"/>
                  <a:gd name="T3" fmla="*/ 4 h 15"/>
                  <a:gd name="T4" fmla="*/ 4 w 17"/>
                  <a:gd name="T5" fmla="*/ 6 h 15"/>
                  <a:gd name="T6" fmla="*/ 12 w 17"/>
                  <a:gd name="T7" fmla="*/ 15 h 15"/>
                  <a:gd name="T8" fmla="*/ 17 w 17"/>
                  <a:gd name="T9" fmla="*/ 15 h 15"/>
                  <a:gd name="T10" fmla="*/ 17 w 17"/>
                  <a:gd name="T11" fmla="*/ 10 h 15"/>
                  <a:gd name="T12" fmla="*/ 8 w 17"/>
                  <a:gd name="T13" fmla="*/ 4 h 15"/>
                  <a:gd name="T14" fmla="*/ 6 w 17"/>
                  <a:gd name="T15" fmla="*/ 0 h 15"/>
                  <a:gd name="T16" fmla="*/ 2 w 17"/>
                  <a:gd name="T17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15">
                    <a:moveTo>
                      <a:pt x="2" y="0"/>
                    </a:moveTo>
                    <a:lnTo>
                      <a:pt x="0" y="4"/>
                    </a:lnTo>
                    <a:lnTo>
                      <a:pt x="4" y="6"/>
                    </a:lnTo>
                    <a:lnTo>
                      <a:pt x="12" y="15"/>
                    </a:lnTo>
                    <a:lnTo>
                      <a:pt x="17" y="15"/>
                    </a:lnTo>
                    <a:lnTo>
                      <a:pt x="17" y="10"/>
                    </a:lnTo>
                    <a:lnTo>
                      <a:pt x="8" y="4"/>
                    </a:lnTo>
                    <a:lnTo>
                      <a:pt x="6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594" name="Freeform 792">
                <a:extLst>
                  <a:ext uri="{FF2B5EF4-FFF2-40B4-BE49-F238E27FC236}">
                    <a16:creationId xmlns:a16="http://schemas.microsoft.com/office/drawing/2014/main" xmlns="" id="{3F1DAAC9-B933-4C81-88B7-070B1F8B57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16675" y="4678363"/>
                <a:ext cx="17463" cy="11113"/>
              </a:xfrm>
              <a:custGeom>
                <a:avLst/>
                <a:gdLst>
                  <a:gd name="T0" fmla="*/ 6 w 11"/>
                  <a:gd name="T1" fmla="*/ 0 h 7"/>
                  <a:gd name="T2" fmla="*/ 0 w 11"/>
                  <a:gd name="T3" fmla="*/ 3 h 7"/>
                  <a:gd name="T4" fmla="*/ 0 w 11"/>
                  <a:gd name="T5" fmla="*/ 5 h 7"/>
                  <a:gd name="T6" fmla="*/ 6 w 11"/>
                  <a:gd name="T7" fmla="*/ 7 h 7"/>
                  <a:gd name="T8" fmla="*/ 11 w 11"/>
                  <a:gd name="T9" fmla="*/ 7 h 7"/>
                  <a:gd name="T10" fmla="*/ 11 w 11"/>
                  <a:gd name="T11" fmla="*/ 3 h 7"/>
                  <a:gd name="T12" fmla="*/ 6 w 11"/>
                  <a:gd name="T13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7">
                    <a:moveTo>
                      <a:pt x="6" y="0"/>
                    </a:moveTo>
                    <a:lnTo>
                      <a:pt x="0" y="3"/>
                    </a:lnTo>
                    <a:lnTo>
                      <a:pt x="0" y="5"/>
                    </a:lnTo>
                    <a:lnTo>
                      <a:pt x="6" y="7"/>
                    </a:lnTo>
                    <a:lnTo>
                      <a:pt x="11" y="7"/>
                    </a:lnTo>
                    <a:lnTo>
                      <a:pt x="11" y="3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595" name="Freeform 793">
                <a:extLst>
                  <a:ext uri="{FF2B5EF4-FFF2-40B4-BE49-F238E27FC236}">
                    <a16:creationId xmlns:a16="http://schemas.microsoft.com/office/drawing/2014/main" xmlns="" id="{82671116-08AA-4A7D-8569-FF8D8749B3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16663" y="5065713"/>
                <a:ext cx="176213" cy="55563"/>
              </a:xfrm>
              <a:custGeom>
                <a:avLst/>
                <a:gdLst>
                  <a:gd name="T0" fmla="*/ 2 w 111"/>
                  <a:gd name="T1" fmla="*/ 4 h 35"/>
                  <a:gd name="T2" fmla="*/ 2 w 111"/>
                  <a:gd name="T3" fmla="*/ 10 h 35"/>
                  <a:gd name="T4" fmla="*/ 0 w 111"/>
                  <a:gd name="T5" fmla="*/ 14 h 35"/>
                  <a:gd name="T6" fmla="*/ 0 w 111"/>
                  <a:gd name="T7" fmla="*/ 21 h 35"/>
                  <a:gd name="T8" fmla="*/ 7 w 111"/>
                  <a:gd name="T9" fmla="*/ 25 h 35"/>
                  <a:gd name="T10" fmla="*/ 19 w 111"/>
                  <a:gd name="T11" fmla="*/ 23 h 35"/>
                  <a:gd name="T12" fmla="*/ 25 w 111"/>
                  <a:gd name="T13" fmla="*/ 25 h 35"/>
                  <a:gd name="T14" fmla="*/ 32 w 111"/>
                  <a:gd name="T15" fmla="*/ 23 h 35"/>
                  <a:gd name="T16" fmla="*/ 40 w 111"/>
                  <a:gd name="T17" fmla="*/ 25 h 35"/>
                  <a:gd name="T18" fmla="*/ 48 w 111"/>
                  <a:gd name="T19" fmla="*/ 29 h 35"/>
                  <a:gd name="T20" fmla="*/ 48 w 111"/>
                  <a:gd name="T21" fmla="*/ 35 h 35"/>
                  <a:gd name="T22" fmla="*/ 59 w 111"/>
                  <a:gd name="T23" fmla="*/ 35 h 35"/>
                  <a:gd name="T24" fmla="*/ 67 w 111"/>
                  <a:gd name="T25" fmla="*/ 29 h 35"/>
                  <a:gd name="T26" fmla="*/ 78 w 111"/>
                  <a:gd name="T27" fmla="*/ 29 h 35"/>
                  <a:gd name="T28" fmla="*/ 92 w 111"/>
                  <a:gd name="T29" fmla="*/ 29 h 35"/>
                  <a:gd name="T30" fmla="*/ 103 w 111"/>
                  <a:gd name="T31" fmla="*/ 29 h 35"/>
                  <a:gd name="T32" fmla="*/ 109 w 111"/>
                  <a:gd name="T33" fmla="*/ 27 h 35"/>
                  <a:gd name="T34" fmla="*/ 111 w 111"/>
                  <a:gd name="T35" fmla="*/ 21 h 35"/>
                  <a:gd name="T36" fmla="*/ 111 w 111"/>
                  <a:gd name="T37" fmla="*/ 14 h 35"/>
                  <a:gd name="T38" fmla="*/ 111 w 111"/>
                  <a:gd name="T39" fmla="*/ 10 h 35"/>
                  <a:gd name="T40" fmla="*/ 107 w 111"/>
                  <a:gd name="T41" fmla="*/ 14 h 35"/>
                  <a:gd name="T42" fmla="*/ 107 w 111"/>
                  <a:gd name="T43" fmla="*/ 19 h 35"/>
                  <a:gd name="T44" fmla="*/ 103 w 111"/>
                  <a:gd name="T45" fmla="*/ 23 h 35"/>
                  <a:gd name="T46" fmla="*/ 99 w 111"/>
                  <a:gd name="T47" fmla="*/ 19 h 35"/>
                  <a:gd name="T48" fmla="*/ 95 w 111"/>
                  <a:gd name="T49" fmla="*/ 21 h 35"/>
                  <a:gd name="T50" fmla="*/ 90 w 111"/>
                  <a:gd name="T51" fmla="*/ 21 h 35"/>
                  <a:gd name="T52" fmla="*/ 92 w 111"/>
                  <a:gd name="T53" fmla="*/ 17 h 35"/>
                  <a:gd name="T54" fmla="*/ 90 w 111"/>
                  <a:gd name="T55" fmla="*/ 12 h 35"/>
                  <a:gd name="T56" fmla="*/ 86 w 111"/>
                  <a:gd name="T57" fmla="*/ 12 h 35"/>
                  <a:gd name="T58" fmla="*/ 74 w 111"/>
                  <a:gd name="T59" fmla="*/ 10 h 35"/>
                  <a:gd name="T60" fmla="*/ 65 w 111"/>
                  <a:gd name="T61" fmla="*/ 6 h 35"/>
                  <a:gd name="T62" fmla="*/ 55 w 111"/>
                  <a:gd name="T63" fmla="*/ 6 h 35"/>
                  <a:gd name="T64" fmla="*/ 44 w 111"/>
                  <a:gd name="T65" fmla="*/ 12 h 35"/>
                  <a:gd name="T66" fmla="*/ 36 w 111"/>
                  <a:gd name="T67" fmla="*/ 14 h 35"/>
                  <a:gd name="T68" fmla="*/ 30 w 111"/>
                  <a:gd name="T69" fmla="*/ 12 h 35"/>
                  <a:gd name="T70" fmla="*/ 28 w 111"/>
                  <a:gd name="T71" fmla="*/ 8 h 35"/>
                  <a:gd name="T72" fmla="*/ 23 w 111"/>
                  <a:gd name="T73" fmla="*/ 8 h 35"/>
                  <a:gd name="T74" fmla="*/ 25 w 111"/>
                  <a:gd name="T75" fmla="*/ 6 h 35"/>
                  <a:gd name="T76" fmla="*/ 23 w 111"/>
                  <a:gd name="T77" fmla="*/ 0 h 35"/>
                  <a:gd name="T78" fmla="*/ 17 w 111"/>
                  <a:gd name="T79" fmla="*/ 2 h 35"/>
                  <a:gd name="T80" fmla="*/ 17 w 111"/>
                  <a:gd name="T81" fmla="*/ 4 h 35"/>
                  <a:gd name="T82" fmla="*/ 19 w 111"/>
                  <a:gd name="T83" fmla="*/ 4 h 35"/>
                  <a:gd name="T84" fmla="*/ 17 w 111"/>
                  <a:gd name="T85" fmla="*/ 6 h 35"/>
                  <a:gd name="T86" fmla="*/ 11 w 111"/>
                  <a:gd name="T87" fmla="*/ 8 h 35"/>
                  <a:gd name="T88" fmla="*/ 11 w 111"/>
                  <a:gd name="T89" fmla="*/ 2 h 35"/>
                  <a:gd name="T90" fmla="*/ 9 w 111"/>
                  <a:gd name="T91" fmla="*/ 0 h 35"/>
                  <a:gd name="T92" fmla="*/ 7 w 111"/>
                  <a:gd name="T93" fmla="*/ 4 h 35"/>
                  <a:gd name="T94" fmla="*/ 9 w 111"/>
                  <a:gd name="T95" fmla="*/ 8 h 35"/>
                  <a:gd name="T96" fmla="*/ 4 w 111"/>
                  <a:gd name="T97" fmla="*/ 10 h 35"/>
                  <a:gd name="T98" fmla="*/ 2 w 111"/>
                  <a:gd name="T99" fmla="*/ 4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11" h="35">
                    <a:moveTo>
                      <a:pt x="2" y="4"/>
                    </a:moveTo>
                    <a:lnTo>
                      <a:pt x="2" y="10"/>
                    </a:lnTo>
                    <a:lnTo>
                      <a:pt x="0" y="14"/>
                    </a:lnTo>
                    <a:lnTo>
                      <a:pt x="0" y="21"/>
                    </a:lnTo>
                    <a:lnTo>
                      <a:pt x="7" y="25"/>
                    </a:lnTo>
                    <a:lnTo>
                      <a:pt x="19" y="23"/>
                    </a:lnTo>
                    <a:lnTo>
                      <a:pt x="25" y="25"/>
                    </a:lnTo>
                    <a:lnTo>
                      <a:pt x="32" y="23"/>
                    </a:lnTo>
                    <a:lnTo>
                      <a:pt x="40" y="25"/>
                    </a:lnTo>
                    <a:lnTo>
                      <a:pt x="48" y="29"/>
                    </a:lnTo>
                    <a:lnTo>
                      <a:pt x="48" y="35"/>
                    </a:lnTo>
                    <a:lnTo>
                      <a:pt x="59" y="35"/>
                    </a:lnTo>
                    <a:lnTo>
                      <a:pt x="67" y="29"/>
                    </a:lnTo>
                    <a:lnTo>
                      <a:pt x="78" y="29"/>
                    </a:lnTo>
                    <a:lnTo>
                      <a:pt x="92" y="29"/>
                    </a:lnTo>
                    <a:lnTo>
                      <a:pt x="103" y="29"/>
                    </a:lnTo>
                    <a:lnTo>
                      <a:pt x="109" y="27"/>
                    </a:lnTo>
                    <a:lnTo>
                      <a:pt x="111" y="21"/>
                    </a:lnTo>
                    <a:lnTo>
                      <a:pt x="111" y="14"/>
                    </a:lnTo>
                    <a:lnTo>
                      <a:pt x="111" y="10"/>
                    </a:lnTo>
                    <a:lnTo>
                      <a:pt x="107" y="14"/>
                    </a:lnTo>
                    <a:lnTo>
                      <a:pt x="107" y="19"/>
                    </a:lnTo>
                    <a:lnTo>
                      <a:pt x="103" y="23"/>
                    </a:lnTo>
                    <a:lnTo>
                      <a:pt x="99" y="19"/>
                    </a:lnTo>
                    <a:lnTo>
                      <a:pt x="95" y="21"/>
                    </a:lnTo>
                    <a:lnTo>
                      <a:pt x="90" y="21"/>
                    </a:lnTo>
                    <a:lnTo>
                      <a:pt x="92" y="17"/>
                    </a:lnTo>
                    <a:lnTo>
                      <a:pt x="90" y="12"/>
                    </a:lnTo>
                    <a:lnTo>
                      <a:pt x="86" y="12"/>
                    </a:lnTo>
                    <a:lnTo>
                      <a:pt x="74" y="10"/>
                    </a:lnTo>
                    <a:lnTo>
                      <a:pt x="65" y="6"/>
                    </a:lnTo>
                    <a:lnTo>
                      <a:pt x="55" y="6"/>
                    </a:lnTo>
                    <a:lnTo>
                      <a:pt x="44" y="12"/>
                    </a:lnTo>
                    <a:lnTo>
                      <a:pt x="36" y="14"/>
                    </a:lnTo>
                    <a:lnTo>
                      <a:pt x="30" y="12"/>
                    </a:lnTo>
                    <a:lnTo>
                      <a:pt x="28" y="8"/>
                    </a:lnTo>
                    <a:lnTo>
                      <a:pt x="23" y="8"/>
                    </a:lnTo>
                    <a:lnTo>
                      <a:pt x="25" y="6"/>
                    </a:lnTo>
                    <a:lnTo>
                      <a:pt x="23" y="0"/>
                    </a:lnTo>
                    <a:lnTo>
                      <a:pt x="17" y="2"/>
                    </a:lnTo>
                    <a:lnTo>
                      <a:pt x="17" y="4"/>
                    </a:lnTo>
                    <a:lnTo>
                      <a:pt x="19" y="4"/>
                    </a:lnTo>
                    <a:lnTo>
                      <a:pt x="17" y="6"/>
                    </a:lnTo>
                    <a:lnTo>
                      <a:pt x="11" y="8"/>
                    </a:lnTo>
                    <a:lnTo>
                      <a:pt x="11" y="2"/>
                    </a:lnTo>
                    <a:lnTo>
                      <a:pt x="9" y="0"/>
                    </a:lnTo>
                    <a:lnTo>
                      <a:pt x="7" y="4"/>
                    </a:lnTo>
                    <a:lnTo>
                      <a:pt x="9" y="8"/>
                    </a:lnTo>
                    <a:lnTo>
                      <a:pt x="4" y="10"/>
                    </a:lnTo>
                    <a:lnTo>
                      <a:pt x="2" y="4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599" name="Freeform 797">
                <a:extLst>
                  <a:ext uri="{FF2B5EF4-FFF2-40B4-BE49-F238E27FC236}">
                    <a16:creationId xmlns:a16="http://schemas.microsoft.com/office/drawing/2014/main" xmlns="" id="{8B522FE0-7214-47E8-80A9-28A488C5B9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69075" y="4995863"/>
                <a:ext cx="14288" cy="6350"/>
              </a:xfrm>
              <a:custGeom>
                <a:avLst/>
                <a:gdLst>
                  <a:gd name="T0" fmla="*/ 3 w 9"/>
                  <a:gd name="T1" fmla="*/ 0 h 4"/>
                  <a:gd name="T2" fmla="*/ 0 w 9"/>
                  <a:gd name="T3" fmla="*/ 2 h 4"/>
                  <a:gd name="T4" fmla="*/ 5 w 9"/>
                  <a:gd name="T5" fmla="*/ 4 h 4"/>
                  <a:gd name="T6" fmla="*/ 9 w 9"/>
                  <a:gd name="T7" fmla="*/ 2 h 4"/>
                  <a:gd name="T8" fmla="*/ 7 w 9"/>
                  <a:gd name="T9" fmla="*/ 0 h 4"/>
                  <a:gd name="T10" fmla="*/ 3 w 9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4">
                    <a:moveTo>
                      <a:pt x="3" y="0"/>
                    </a:moveTo>
                    <a:lnTo>
                      <a:pt x="0" y="2"/>
                    </a:lnTo>
                    <a:lnTo>
                      <a:pt x="5" y="4"/>
                    </a:lnTo>
                    <a:lnTo>
                      <a:pt x="9" y="2"/>
                    </a:lnTo>
                    <a:lnTo>
                      <a:pt x="7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600" name="Freeform 798">
                <a:extLst>
                  <a:ext uri="{FF2B5EF4-FFF2-40B4-BE49-F238E27FC236}">
                    <a16:creationId xmlns:a16="http://schemas.microsoft.com/office/drawing/2014/main" xmlns="" id="{4235DB58-3DC9-4085-B402-6AD6A39B9D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26200" y="4695825"/>
                <a:ext cx="23813" cy="12700"/>
              </a:xfrm>
              <a:custGeom>
                <a:avLst/>
                <a:gdLst>
                  <a:gd name="T0" fmla="*/ 7 w 15"/>
                  <a:gd name="T1" fmla="*/ 2 h 8"/>
                  <a:gd name="T2" fmla="*/ 0 w 15"/>
                  <a:gd name="T3" fmla="*/ 2 h 8"/>
                  <a:gd name="T4" fmla="*/ 0 w 15"/>
                  <a:gd name="T5" fmla="*/ 6 h 8"/>
                  <a:gd name="T6" fmla="*/ 7 w 15"/>
                  <a:gd name="T7" fmla="*/ 8 h 8"/>
                  <a:gd name="T8" fmla="*/ 15 w 15"/>
                  <a:gd name="T9" fmla="*/ 6 h 8"/>
                  <a:gd name="T10" fmla="*/ 15 w 15"/>
                  <a:gd name="T11" fmla="*/ 2 h 8"/>
                  <a:gd name="T12" fmla="*/ 11 w 15"/>
                  <a:gd name="T13" fmla="*/ 0 h 8"/>
                  <a:gd name="T14" fmla="*/ 7 w 15"/>
                  <a:gd name="T15" fmla="*/ 2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" h="8">
                    <a:moveTo>
                      <a:pt x="7" y="2"/>
                    </a:moveTo>
                    <a:lnTo>
                      <a:pt x="0" y="2"/>
                    </a:lnTo>
                    <a:lnTo>
                      <a:pt x="0" y="6"/>
                    </a:lnTo>
                    <a:lnTo>
                      <a:pt x="7" y="8"/>
                    </a:lnTo>
                    <a:lnTo>
                      <a:pt x="15" y="6"/>
                    </a:lnTo>
                    <a:lnTo>
                      <a:pt x="15" y="2"/>
                    </a:lnTo>
                    <a:lnTo>
                      <a:pt x="11" y="0"/>
                    </a:lnTo>
                    <a:lnTo>
                      <a:pt x="7" y="2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601" name="Freeform 799">
                <a:extLst>
                  <a:ext uri="{FF2B5EF4-FFF2-40B4-BE49-F238E27FC236}">
                    <a16:creationId xmlns:a16="http://schemas.microsoft.com/office/drawing/2014/main" xmlns="" id="{6BB543EB-43AB-45AA-BB75-F20903CF9C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59538" y="4546600"/>
                <a:ext cx="1181100" cy="488950"/>
              </a:xfrm>
              <a:custGeom>
                <a:avLst/>
                <a:gdLst>
                  <a:gd name="T0" fmla="*/ 432 w 744"/>
                  <a:gd name="T1" fmla="*/ 276 h 308"/>
                  <a:gd name="T2" fmla="*/ 478 w 744"/>
                  <a:gd name="T3" fmla="*/ 266 h 308"/>
                  <a:gd name="T4" fmla="*/ 532 w 744"/>
                  <a:gd name="T5" fmla="*/ 268 h 308"/>
                  <a:gd name="T6" fmla="*/ 583 w 744"/>
                  <a:gd name="T7" fmla="*/ 251 h 308"/>
                  <a:gd name="T8" fmla="*/ 652 w 744"/>
                  <a:gd name="T9" fmla="*/ 245 h 308"/>
                  <a:gd name="T10" fmla="*/ 696 w 744"/>
                  <a:gd name="T11" fmla="*/ 234 h 308"/>
                  <a:gd name="T12" fmla="*/ 733 w 744"/>
                  <a:gd name="T13" fmla="*/ 249 h 308"/>
                  <a:gd name="T14" fmla="*/ 721 w 744"/>
                  <a:gd name="T15" fmla="*/ 211 h 308"/>
                  <a:gd name="T16" fmla="*/ 715 w 744"/>
                  <a:gd name="T17" fmla="*/ 176 h 308"/>
                  <a:gd name="T18" fmla="*/ 706 w 744"/>
                  <a:gd name="T19" fmla="*/ 128 h 308"/>
                  <a:gd name="T20" fmla="*/ 725 w 744"/>
                  <a:gd name="T21" fmla="*/ 111 h 308"/>
                  <a:gd name="T22" fmla="*/ 683 w 744"/>
                  <a:gd name="T23" fmla="*/ 90 h 308"/>
                  <a:gd name="T24" fmla="*/ 673 w 744"/>
                  <a:gd name="T25" fmla="*/ 46 h 308"/>
                  <a:gd name="T26" fmla="*/ 627 w 744"/>
                  <a:gd name="T27" fmla="*/ 25 h 308"/>
                  <a:gd name="T28" fmla="*/ 601 w 744"/>
                  <a:gd name="T29" fmla="*/ 18 h 308"/>
                  <a:gd name="T30" fmla="*/ 566 w 744"/>
                  <a:gd name="T31" fmla="*/ 44 h 308"/>
                  <a:gd name="T32" fmla="*/ 522 w 744"/>
                  <a:gd name="T33" fmla="*/ 48 h 308"/>
                  <a:gd name="T34" fmla="*/ 474 w 744"/>
                  <a:gd name="T35" fmla="*/ 56 h 308"/>
                  <a:gd name="T36" fmla="*/ 421 w 744"/>
                  <a:gd name="T37" fmla="*/ 42 h 308"/>
                  <a:gd name="T38" fmla="*/ 386 w 744"/>
                  <a:gd name="T39" fmla="*/ 27 h 308"/>
                  <a:gd name="T40" fmla="*/ 359 w 744"/>
                  <a:gd name="T41" fmla="*/ 21 h 308"/>
                  <a:gd name="T42" fmla="*/ 325 w 744"/>
                  <a:gd name="T43" fmla="*/ 6 h 308"/>
                  <a:gd name="T44" fmla="*/ 268 w 744"/>
                  <a:gd name="T45" fmla="*/ 6 h 308"/>
                  <a:gd name="T46" fmla="*/ 214 w 744"/>
                  <a:gd name="T47" fmla="*/ 27 h 308"/>
                  <a:gd name="T48" fmla="*/ 195 w 744"/>
                  <a:gd name="T49" fmla="*/ 52 h 308"/>
                  <a:gd name="T50" fmla="*/ 139 w 744"/>
                  <a:gd name="T51" fmla="*/ 48 h 308"/>
                  <a:gd name="T52" fmla="*/ 116 w 744"/>
                  <a:gd name="T53" fmla="*/ 69 h 308"/>
                  <a:gd name="T54" fmla="*/ 103 w 744"/>
                  <a:gd name="T55" fmla="*/ 79 h 308"/>
                  <a:gd name="T56" fmla="*/ 105 w 744"/>
                  <a:gd name="T57" fmla="*/ 96 h 308"/>
                  <a:gd name="T58" fmla="*/ 59 w 744"/>
                  <a:gd name="T59" fmla="*/ 90 h 308"/>
                  <a:gd name="T60" fmla="*/ 7 w 744"/>
                  <a:gd name="T61" fmla="*/ 102 h 308"/>
                  <a:gd name="T62" fmla="*/ 0 w 744"/>
                  <a:gd name="T63" fmla="*/ 136 h 308"/>
                  <a:gd name="T64" fmla="*/ 34 w 744"/>
                  <a:gd name="T65" fmla="*/ 136 h 308"/>
                  <a:gd name="T66" fmla="*/ 30 w 744"/>
                  <a:gd name="T67" fmla="*/ 167 h 308"/>
                  <a:gd name="T68" fmla="*/ 25 w 744"/>
                  <a:gd name="T69" fmla="*/ 180 h 308"/>
                  <a:gd name="T70" fmla="*/ 21 w 744"/>
                  <a:gd name="T71" fmla="*/ 195 h 308"/>
                  <a:gd name="T72" fmla="*/ 11 w 744"/>
                  <a:gd name="T73" fmla="*/ 199 h 308"/>
                  <a:gd name="T74" fmla="*/ 34 w 744"/>
                  <a:gd name="T75" fmla="*/ 211 h 308"/>
                  <a:gd name="T76" fmla="*/ 46 w 744"/>
                  <a:gd name="T77" fmla="*/ 245 h 308"/>
                  <a:gd name="T78" fmla="*/ 49 w 744"/>
                  <a:gd name="T79" fmla="*/ 264 h 308"/>
                  <a:gd name="T80" fmla="*/ 80 w 744"/>
                  <a:gd name="T81" fmla="*/ 270 h 308"/>
                  <a:gd name="T82" fmla="*/ 65 w 744"/>
                  <a:gd name="T83" fmla="*/ 279 h 308"/>
                  <a:gd name="T84" fmla="*/ 86 w 744"/>
                  <a:gd name="T85" fmla="*/ 276 h 308"/>
                  <a:gd name="T86" fmla="*/ 116 w 744"/>
                  <a:gd name="T87" fmla="*/ 281 h 308"/>
                  <a:gd name="T88" fmla="*/ 126 w 744"/>
                  <a:gd name="T89" fmla="*/ 287 h 308"/>
                  <a:gd name="T90" fmla="*/ 157 w 744"/>
                  <a:gd name="T91" fmla="*/ 302 h 308"/>
                  <a:gd name="T92" fmla="*/ 187 w 744"/>
                  <a:gd name="T93" fmla="*/ 293 h 308"/>
                  <a:gd name="T94" fmla="*/ 218 w 744"/>
                  <a:gd name="T95" fmla="*/ 270 h 308"/>
                  <a:gd name="T96" fmla="*/ 308 w 744"/>
                  <a:gd name="T97" fmla="*/ 299 h 308"/>
                  <a:gd name="T98" fmla="*/ 331 w 744"/>
                  <a:gd name="T99" fmla="*/ 287 h 308"/>
                  <a:gd name="T100" fmla="*/ 394 w 744"/>
                  <a:gd name="T101" fmla="*/ 274 h 308"/>
                  <a:gd name="T102" fmla="*/ 405 w 744"/>
                  <a:gd name="T103" fmla="*/ 281 h 308"/>
                  <a:gd name="T104" fmla="*/ 411 w 744"/>
                  <a:gd name="T105" fmla="*/ 308 h 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744" h="308">
                    <a:moveTo>
                      <a:pt x="419" y="306"/>
                    </a:moveTo>
                    <a:lnTo>
                      <a:pt x="428" y="304"/>
                    </a:lnTo>
                    <a:lnTo>
                      <a:pt x="428" y="293"/>
                    </a:lnTo>
                    <a:lnTo>
                      <a:pt x="432" y="291"/>
                    </a:lnTo>
                    <a:lnTo>
                      <a:pt x="432" y="276"/>
                    </a:lnTo>
                    <a:lnTo>
                      <a:pt x="436" y="268"/>
                    </a:lnTo>
                    <a:lnTo>
                      <a:pt x="446" y="272"/>
                    </a:lnTo>
                    <a:lnTo>
                      <a:pt x="455" y="274"/>
                    </a:lnTo>
                    <a:lnTo>
                      <a:pt x="474" y="266"/>
                    </a:lnTo>
                    <a:lnTo>
                      <a:pt x="478" y="266"/>
                    </a:lnTo>
                    <a:lnTo>
                      <a:pt x="484" y="262"/>
                    </a:lnTo>
                    <a:lnTo>
                      <a:pt x="507" y="260"/>
                    </a:lnTo>
                    <a:lnTo>
                      <a:pt x="513" y="262"/>
                    </a:lnTo>
                    <a:lnTo>
                      <a:pt x="518" y="266"/>
                    </a:lnTo>
                    <a:lnTo>
                      <a:pt x="532" y="268"/>
                    </a:lnTo>
                    <a:lnTo>
                      <a:pt x="551" y="268"/>
                    </a:lnTo>
                    <a:lnTo>
                      <a:pt x="551" y="266"/>
                    </a:lnTo>
                    <a:lnTo>
                      <a:pt x="564" y="262"/>
                    </a:lnTo>
                    <a:lnTo>
                      <a:pt x="568" y="255"/>
                    </a:lnTo>
                    <a:lnTo>
                      <a:pt x="583" y="251"/>
                    </a:lnTo>
                    <a:lnTo>
                      <a:pt x="593" y="251"/>
                    </a:lnTo>
                    <a:lnTo>
                      <a:pt x="601" y="249"/>
                    </a:lnTo>
                    <a:lnTo>
                      <a:pt x="622" y="251"/>
                    </a:lnTo>
                    <a:lnTo>
                      <a:pt x="639" y="245"/>
                    </a:lnTo>
                    <a:lnTo>
                      <a:pt x="652" y="245"/>
                    </a:lnTo>
                    <a:lnTo>
                      <a:pt x="654" y="247"/>
                    </a:lnTo>
                    <a:lnTo>
                      <a:pt x="666" y="239"/>
                    </a:lnTo>
                    <a:lnTo>
                      <a:pt x="675" y="239"/>
                    </a:lnTo>
                    <a:lnTo>
                      <a:pt x="679" y="234"/>
                    </a:lnTo>
                    <a:lnTo>
                      <a:pt x="696" y="234"/>
                    </a:lnTo>
                    <a:lnTo>
                      <a:pt x="710" y="239"/>
                    </a:lnTo>
                    <a:lnTo>
                      <a:pt x="721" y="234"/>
                    </a:lnTo>
                    <a:lnTo>
                      <a:pt x="727" y="239"/>
                    </a:lnTo>
                    <a:lnTo>
                      <a:pt x="727" y="247"/>
                    </a:lnTo>
                    <a:lnTo>
                      <a:pt x="733" y="249"/>
                    </a:lnTo>
                    <a:lnTo>
                      <a:pt x="742" y="247"/>
                    </a:lnTo>
                    <a:lnTo>
                      <a:pt x="744" y="241"/>
                    </a:lnTo>
                    <a:lnTo>
                      <a:pt x="742" y="230"/>
                    </a:lnTo>
                    <a:lnTo>
                      <a:pt x="731" y="216"/>
                    </a:lnTo>
                    <a:lnTo>
                      <a:pt x="721" y="211"/>
                    </a:lnTo>
                    <a:lnTo>
                      <a:pt x="721" y="205"/>
                    </a:lnTo>
                    <a:lnTo>
                      <a:pt x="721" y="195"/>
                    </a:lnTo>
                    <a:lnTo>
                      <a:pt x="727" y="182"/>
                    </a:lnTo>
                    <a:lnTo>
                      <a:pt x="725" y="176"/>
                    </a:lnTo>
                    <a:lnTo>
                      <a:pt x="715" y="176"/>
                    </a:lnTo>
                    <a:lnTo>
                      <a:pt x="715" y="163"/>
                    </a:lnTo>
                    <a:lnTo>
                      <a:pt x="715" y="157"/>
                    </a:lnTo>
                    <a:lnTo>
                      <a:pt x="712" y="140"/>
                    </a:lnTo>
                    <a:lnTo>
                      <a:pt x="706" y="132"/>
                    </a:lnTo>
                    <a:lnTo>
                      <a:pt x="706" y="128"/>
                    </a:lnTo>
                    <a:lnTo>
                      <a:pt x="719" y="128"/>
                    </a:lnTo>
                    <a:lnTo>
                      <a:pt x="723" y="117"/>
                    </a:lnTo>
                    <a:lnTo>
                      <a:pt x="727" y="113"/>
                    </a:lnTo>
                    <a:lnTo>
                      <a:pt x="725" y="111"/>
                    </a:lnTo>
                    <a:lnTo>
                      <a:pt x="725" y="111"/>
                    </a:lnTo>
                    <a:lnTo>
                      <a:pt x="723" y="104"/>
                    </a:lnTo>
                    <a:lnTo>
                      <a:pt x="715" y="98"/>
                    </a:lnTo>
                    <a:lnTo>
                      <a:pt x="706" y="98"/>
                    </a:lnTo>
                    <a:lnTo>
                      <a:pt x="694" y="98"/>
                    </a:lnTo>
                    <a:lnTo>
                      <a:pt x="683" y="90"/>
                    </a:lnTo>
                    <a:lnTo>
                      <a:pt x="681" y="75"/>
                    </a:lnTo>
                    <a:lnTo>
                      <a:pt x="685" y="60"/>
                    </a:lnTo>
                    <a:lnTo>
                      <a:pt x="679" y="52"/>
                    </a:lnTo>
                    <a:lnTo>
                      <a:pt x="673" y="50"/>
                    </a:lnTo>
                    <a:lnTo>
                      <a:pt x="673" y="46"/>
                    </a:lnTo>
                    <a:lnTo>
                      <a:pt x="664" y="37"/>
                    </a:lnTo>
                    <a:lnTo>
                      <a:pt x="658" y="35"/>
                    </a:lnTo>
                    <a:lnTo>
                      <a:pt x="639" y="23"/>
                    </a:lnTo>
                    <a:lnTo>
                      <a:pt x="633" y="21"/>
                    </a:lnTo>
                    <a:lnTo>
                      <a:pt x="627" y="25"/>
                    </a:lnTo>
                    <a:lnTo>
                      <a:pt x="622" y="25"/>
                    </a:lnTo>
                    <a:lnTo>
                      <a:pt x="612" y="23"/>
                    </a:lnTo>
                    <a:lnTo>
                      <a:pt x="608" y="27"/>
                    </a:lnTo>
                    <a:lnTo>
                      <a:pt x="604" y="25"/>
                    </a:lnTo>
                    <a:lnTo>
                      <a:pt x="601" y="18"/>
                    </a:lnTo>
                    <a:lnTo>
                      <a:pt x="595" y="16"/>
                    </a:lnTo>
                    <a:lnTo>
                      <a:pt x="593" y="21"/>
                    </a:lnTo>
                    <a:lnTo>
                      <a:pt x="589" y="31"/>
                    </a:lnTo>
                    <a:lnTo>
                      <a:pt x="578" y="37"/>
                    </a:lnTo>
                    <a:lnTo>
                      <a:pt x="566" y="44"/>
                    </a:lnTo>
                    <a:lnTo>
                      <a:pt x="562" y="50"/>
                    </a:lnTo>
                    <a:lnTo>
                      <a:pt x="549" y="50"/>
                    </a:lnTo>
                    <a:lnTo>
                      <a:pt x="545" y="54"/>
                    </a:lnTo>
                    <a:lnTo>
                      <a:pt x="528" y="52"/>
                    </a:lnTo>
                    <a:lnTo>
                      <a:pt x="522" y="48"/>
                    </a:lnTo>
                    <a:lnTo>
                      <a:pt x="518" y="48"/>
                    </a:lnTo>
                    <a:lnTo>
                      <a:pt x="513" y="46"/>
                    </a:lnTo>
                    <a:lnTo>
                      <a:pt x="507" y="50"/>
                    </a:lnTo>
                    <a:lnTo>
                      <a:pt x="490" y="50"/>
                    </a:lnTo>
                    <a:lnTo>
                      <a:pt x="474" y="56"/>
                    </a:lnTo>
                    <a:lnTo>
                      <a:pt x="459" y="54"/>
                    </a:lnTo>
                    <a:lnTo>
                      <a:pt x="451" y="48"/>
                    </a:lnTo>
                    <a:lnTo>
                      <a:pt x="446" y="52"/>
                    </a:lnTo>
                    <a:lnTo>
                      <a:pt x="430" y="44"/>
                    </a:lnTo>
                    <a:lnTo>
                      <a:pt x="421" y="42"/>
                    </a:lnTo>
                    <a:lnTo>
                      <a:pt x="407" y="33"/>
                    </a:lnTo>
                    <a:lnTo>
                      <a:pt x="402" y="33"/>
                    </a:lnTo>
                    <a:lnTo>
                      <a:pt x="398" y="37"/>
                    </a:lnTo>
                    <a:lnTo>
                      <a:pt x="392" y="35"/>
                    </a:lnTo>
                    <a:lnTo>
                      <a:pt x="386" y="27"/>
                    </a:lnTo>
                    <a:lnTo>
                      <a:pt x="384" y="16"/>
                    </a:lnTo>
                    <a:lnTo>
                      <a:pt x="377" y="10"/>
                    </a:lnTo>
                    <a:lnTo>
                      <a:pt x="371" y="12"/>
                    </a:lnTo>
                    <a:lnTo>
                      <a:pt x="363" y="23"/>
                    </a:lnTo>
                    <a:lnTo>
                      <a:pt x="359" y="21"/>
                    </a:lnTo>
                    <a:lnTo>
                      <a:pt x="354" y="23"/>
                    </a:lnTo>
                    <a:lnTo>
                      <a:pt x="340" y="8"/>
                    </a:lnTo>
                    <a:lnTo>
                      <a:pt x="338" y="2"/>
                    </a:lnTo>
                    <a:lnTo>
                      <a:pt x="335" y="0"/>
                    </a:lnTo>
                    <a:lnTo>
                      <a:pt x="325" y="6"/>
                    </a:lnTo>
                    <a:lnTo>
                      <a:pt x="312" y="6"/>
                    </a:lnTo>
                    <a:lnTo>
                      <a:pt x="306" y="2"/>
                    </a:lnTo>
                    <a:lnTo>
                      <a:pt x="298" y="6"/>
                    </a:lnTo>
                    <a:lnTo>
                      <a:pt x="279" y="4"/>
                    </a:lnTo>
                    <a:lnTo>
                      <a:pt x="268" y="6"/>
                    </a:lnTo>
                    <a:lnTo>
                      <a:pt x="250" y="14"/>
                    </a:lnTo>
                    <a:lnTo>
                      <a:pt x="241" y="16"/>
                    </a:lnTo>
                    <a:lnTo>
                      <a:pt x="224" y="18"/>
                    </a:lnTo>
                    <a:lnTo>
                      <a:pt x="220" y="25"/>
                    </a:lnTo>
                    <a:lnTo>
                      <a:pt x="214" y="27"/>
                    </a:lnTo>
                    <a:lnTo>
                      <a:pt x="206" y="33"/>
                    </a:lnTo>
                    <a:lnTo>
                      <a:pt x="204" y="35"/>
                    </a:lnTo>
                    <a:lnTo>
                      <a:pt x="199" y="46"/>
                    </a:lnTo>
                    <a:lnTo>
                      <a:pt x="195" y="48"/>
                    </a:lnTo>
                    <a:lnTo>
                      <a:pt x="195" y="52"/>
                    </a:lnTo>
                    <a:lnTo>
                      <a:pt x="180" y="54"/>
                    </a:lnTo>
                    <a:lnTo>
                      <a:pt x="160" y="46"/>
                    </a:lnTo>
                    <a:lnTo>
                      <a:pt x="153" y="46"/>
                    </a:lnTo>
                    <a:lnTo>
                      <a:pt x="147" y="50"/>
                    </a:lnTo>
                    <a:lnTo>
                      <a:pt x="139" y="48"/>
                    </a:lnTo>
                    <a:lnTo>
                      <a:pt x="126" y="50"/>
                    </a:lnTo>
                    <a:lnTo>
                      <a:pt x="120" y="48"/>
                    </a:lnTo>
                    <a:lnTo>
                      <a:pt x="109" y="50"/>
                    </a:lnTo>
                    <a:lnTo>
                      <a:pt x="107" y="56"/>
                    </a:lnTo>
                    <a:lnTo>
                      <a:pt x="116" y="69"/>
                    </a:lnTo>
                    <a:lnTo>
                      <a:pt x="126" y="69"/>
                    </a:lnTo>
                    <a:lnTo>
                      <a:pt x="136" y="71"/>
                    </a:lnTo>
                    <a:lnTo>
                      <a:pt x="134" y="75"/>
                    </a:lnTo>
                    <a:lnTo>
                      <a:pt x="118" y="75"/>
                    </a:lnTo>
                    <a:lnTo>
                      <a:pt x="103" y="79"/>
                    </a:lnTo>
                    <a:lnTo>
                      <a:pt x="97" y="88"/>
                    </a:lnTo>
                    <a:lnTo>
                      <a:pt x="101" y="92"/>
                    </a:lnTo>
                    <a:lnTo>
                      <a:pt x="109" y="88"/>
                    </a:lnTo>
                    <a:lnTo>
                      <a:pt x="111" y="94"/>
                    </a:lnTo>
                    <a:lnTo>
                      <a:pt x="105" y="96"/>
                    </a:lnTo>
                    <a:lnTo>
                      <a:pt x="86" y="96"/>
                    </a:lnTo>
                    <a:lnTo>
                      <a:pt x="78" y="92"/>
                    </a:lnTo>
                    <a:lnTo>
                      <a:pt x="67" y="96"/>
                    </a:lnTo>
                    <a:lnTo>
                      <a:pt x="63" y="88"/>
                    </a:lnTo>
                    <a:lnTo>
                      <a:pt x="59" y="90"/>
                    </a:lnTo>
                    <a:lnTo>
                      <a:pt x="51" y="96"/>
                    </a:lnTo>
                    <a:lnTo>
                      <a:pt x="44" y="96"/>
                    </a:lnTo>
                    <a:lnTo>
                      <a:pt x="34" y="90"/>
                    </a:lnTo>
                    <a:lnTo>
                      <a:pt x="25" y="90"/>
                    </a:lnTo>
                    <a:lnTo>
                      <a:pt x="7" y="102"/>
                    </a:lnTo>
                    <a:lnTo>
                      <a:pt x="2" y="111"/>
                    </a:lnTo>
                    <a:lnTo>
                      <a:pt x="0" y="117"/>
                    </a:lnTo>
                    <a:lnTo>
                      <a:pt x="2" y="123"/>
                    </a:lnTo>
                    <a:lnTo>
                      <a:pt x="2" y="132"/>
                    </a:lnTo>
                    <a:lnTo>
                      <a:pt x="0" y="136"/>
                    </a:lnTo>
                    <a:lnTo>
                      <a:pt x="2" y="140"/>
                    </a:lnTo>
                    <a:lnTo>
                      <a:pt x="13" y="136"/>
                    </a:lnTo>
                    <a:lnTo>
                      <a:pt x="17" y="138"/>
                    </a:lnTo>
                    <a:lnTo>
                      <a:pt x="25" y="136"/>
                    </a:lnTo>
                    <a:lnTo>
                      <a:pt x="34" y="136"/>
                    </a:lnTo>
                    <a:lnTo>
                      <a:pt x="25" y="144"/>
                    </a:lnTo>
                    <a:lnTo>
                      <a:pt x="25" y="151"/>
                    </a:lnTo>
                    <a:lnTo>
                      <a:pt x="30" y="159"/>
                    </a:lnTo>
                    <a:lnTo>
                      <a:pt x="30" y="163"/>
                    </a:lnTo>
                    <a:lnTo>
                      <a:pt x="30" y="167"/>
                    </a:lnTo>
                    <a:lnTo>
                      <a:pt x="32" y="169"/>
                    </a:lnTo>
                    <a:lnTo>
                      <a:pt x="40" y="163"/>
                    </a:lnTo>
                    <a:lnTo>
                      <a:pt x="40" y="167"/>
                    </a:lnTo>
                    <a:lnTo>
                      <a:pt x="36" y="174"/>
                    </a:lnTo>
                    <a:lnTo>
                      <a:pt x="25" y="180"/>
                    </a:lnTo>
                    <a:lnTo>
                      <a:pt x="28" y="182"/>
                    </a:lnTo>
                    <a:lnTo>
                      <a:pt x="34" y="182"/>
                    </a:lnTo>
                    <a:lnTo>
                      <a:pt x="28" y="186"/>
                    </a:lnTo>
                    <a:lnTo>
                      <a:pt x="25" y="195"/>
                    </a:lnTo>
                    <a:lnTo>
                      <a:pt x="21" y="195"/>
                    </a:lnTo>
                    <a:lnTo>
                      <a:pt x="17" y="182"/>
                    </a:lnTo>
                    <a:lnTo>
                      <a:pt x="13" y="182"/>
                    </a:lnTo>
                    <a:lnTo>
                      <a:pt x="11" y="188"/>
                    </a:lnTo>
                    <a:lnTo>
                      <a:pt x="15" y="195"/>
                    </a:lnTo>
                    <a:lnTo>
                      <a:pt x="11" y="199"/>
                    </a:lnTo>
                    <a:lnTo>
                      <a:pt x="13" y="205"/>
                    </a:lnTo>
                    <a:lnTo>
                      <a:pt x="19" y="209"/>
                    </a:lnTo>
                    <a:lnTo>
                      <a:pt x="21" y="207"/>
                    </a:lnTo>
                    <a:lnTo>
                      <a:pt x="28" y="214"/>
                    </a:lnTo>
                    <a:lnTo>
                      <a:pt x="34" y="211"/>
                    </a:lnTo>
                    <a:lnTo>
                      <a:pt x="44" y="218"/>
                    </a:lnTo>
                    <a:lnTo>
                      <a:pt x="46" y="228"/>
                    </a:lnTo>
                    <a:lnTo>
                      <a:pt x="40" y="234"/>
                    </a:lnTo>
                    <a:lnTo>
                      <a:pt x="46" y="239"/>
                    </a:lnTo>
                    <a:lnTo>
                      <a:pt x="46" y="245"/>
                    </a:lnTo>
                    <a:lnTo>
                      <a:pt x="51" y="245"/>
                    </a:lnTo>
                    <a:lnTo>
                      <a:pt x="61" y="253"/>
                    </a:lnTo>
                    <a:lnTo>
                      <a:pt x="57" y="262"/>
                    </a:lnTo>
                    <a:lnTo>
                      <a:pt x="51" y="260"/>
                    </a:lnTo>
                    <a:lnTo>
                      <a:pt x="49" y="264"/>
                    </a:lnTo>
                    <a:lnTo>
                      <a:pt x="55" y="266"/>
                    </a:lnTo>
                    <a:lnTo>
                      <a:pt x="67" y="262"/>
                    </a:lnTo>
                    <a:lnTo>
                      <a:pt x="84" y="262"/>
                    </a:lnTo>
                    <a:lnTo>
                      <a:pt x="84" y="266"/>
                    </a:lnTo>
                    <a:lnTo>
                      <a:pt x="80" y="270"/>
                    </a:lnTo>
                    <a:lnTo>
                      <a:pt x="72" y="274"/>
                    </a:lnTo>
                    <a:lnTo>
                      <a:pt x="57" y="274"/>
                    </a:lnTo>
                    <a:lnTo>
                      <a:pt x="55" y="279"/>
                    </a:lnTo>
                    <a:lnTo>
                      <a:pt x="59" y="281"/>
                    </a:lnTo>
                    <a:lnTo>
                      <a:pt x="65" y="279"/>
                    </a:lnTo>
                    <a:lnTo>
                      <a:pt x="76" y="276"/>
                    </a:lnTo>
                    <a:lnTo>
                      <a:pt x="80" y="274"/>
                    </a:lnTo>
                    <a:lnTo>
                      <a:pt x="80" y="281"/>
                    </a:lnTo>
                    <a:lnTo>
                      <a:pt x="82" y="283"/>
                    </a:lnTo>
                    <a:lnTo>
                      <a:pt x="86" y="276"/>
                    </a:lnTo>
                    <a:lnTo>
                      <a:pt x="93" y="270"/>
                    </a:lnTo>
                    <a:lnTo>
                      <a:pt x="99" y="270"/>
                    </a:lnTo>
                    <a:lnTo>
                      <a:pt x="103" y="274"/>
                    </a:lnTo>
                    <a:lnTo>
                      <a:pt x="107" y="274"/>
                    </a:lnTo>
                    <a:lnTo>
                      <a:pt x="116" y="281"/>
                    </a:lnTo>
                    <a:lnTo>
                      <a:pt x="120" y="274"/>
                    </a:lnTo>
                    <a:lnTo>
                      <a:pt x="126" y="276"/>
                    </a:lnTo>
                    <a:lnTo>
                      <a:pt x="124" y="281"/>
                    </a:lnTo>
                    <a:lnTo>
                      <a:pt x="122" y="281"/>
                    </a:lnTo>
                    <a:lnTo>
                      <a:pt x="126" y="287"/>
                    </a:lnTo>
                    <a:lnTo>
                      <a:pt x="126" y="293"/>
                    </a:lnTo>
                    <a:lnTo>
                      <a:pt x="134" y="299"/>
                    </a:lnTo>
                    <a:lnTo>
                      <a:pt x="139" y="297"/>
                    </a:lnTo>
                    <a:lnTo>
                      <a:pt x="147" y="302"/>
                    </a:lnTo>
                    <a:lnTo>
                      <a:pt x="157" y="302"/>
                    </a:lnTo>
                    <a:lnTo>
                      <a:pt x="162" y="297"/>
                    </a:lnTo>
                    <a:lnTo>
                      <a:pt x="170" y="297"/>
                    </a:lnTo>
                    <a:lnTo>
                      <a:pt x="174" y="293"/>
                    </a:lnTo>
                    <a:lnTo>
                      <a:pt x="183" y="297"/>
                    </a:lnTo>
                    <a:lnTo>
                      <a:pt x="187" y="293"/>
                    </a:lnTo>
                    <a:lnTo>
                      <a:pt x="187" y="285"/>
                    </a:lnTo>
                    <a:lnTo>
                      <a:pt x="187" y="279"/>
                    </a:lnTo>
                    <a:lnTo>
                      <a:pt x="187" y="270"/>
                    </a:lnTo>
                    <a:lnTo>
                      <a:pt x="204" y="268"/>
                    </a:lnTo>
                    <a:lnTo>
                      <a:pt x="218" y="270"/>
                    </a:lnTo>
                    <a:lnTo>
                      <a:pt x="239" y="281"/>
                    </a:lnTo>
                    <a:lnTo>
                      <a:pt x="245" y="281"/>
                    </a:lnTo>
                    <a:lnTo>
                      <a:pt x="258" y="297"/>
                    </a:lnTo>
                    <a:lnTo>
                      <a:pt x="271" y="304"/>
                    </a:lnTo>
                    <a:lnTo>
                      <a:pt x="308" y="299"/>
                    </a:lnTo>
                    <a:lnTo>
                      <a:pt x="319" y="295"/>
                    </a:lnTo>
                    <a:lnTo>
                      <a:pt x="323" y="295"/>
                    </a:lnTo>
                    <a:lnTo>
                      <a:pt x="325" y="297"/>
                    </a:lnTo>
                    <a:lnTo>
                      <a:pt x="329" y="293"/>
                    </a:lnTo>
                    <a:lnTo>
                      <a:pt x="331" y="287"/>
                    </a:lnTo>
                    <a:lnTo>
                      <a:pt x="350" y="266"/>
                    </a:lnTo>
                    <a:lnTo>
                      <a:pt x="354" y="266"/>
                    </a:lnTo>
                    <a:lnTo>
                      <a:pt x="371" y="272"/>
                    </a:lnTo>
                    <a:lnTo>
                      <a:pt x="382" y="276"/>
                    </a:lnTo>
                    <a:lnTo>
                      <a:pt x="394" y="274"/>
                    </a:lnTo>
                    <a:lnTo>
                      <a:pt x="394" y="270"/>
                    </a:lnTo>
                    <a:lnTo>
                      <a:pt x="405" y="264"/>
                    </a:lnTo>
                    <a:lnTo>
                      <a:pt x="411" y="266"/>
                    </a:lnTo>
                    <a:lnTo>
                      <a:pt x="411" y="272"/>
                    </a:lnTo>
                    <a:lnTo>
                      <a:pt x="405" y="281"/>
                    </a:lnTo>
                    <a:lnTo>
                      <a:pt x="396" y="287"/>
                    </a:lnTo>
                    <a:lnTo>
                      <a:pt x="398" y="291"/>
                    </a:lnTo>
                    <a:lnTo>
                      <a:pt x="405" y="302"/>
                    </a:lnTo>
                    <a:lnTo>
                      <a:pt x="402" y="306"/>
                    </a:lnTo>
                    <a:lnTo>
                      <a:pt x="411" y="308"/>
                    </a:lnTo>
                    <a:lnTo>
                      <a:pt x="419" y="306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602" name="Freeform 800">
                <a:extLst>
                  <a:ext uri="{FF2B5EF4-FFF2-40B4-BE49-F238E27FC236}">
                    <a16:creationId xmlns:a16="http://schemas.microsoft.com/office/drawing/2014/main" xmlns="" id="{453CBB44-EA64-46EE-9B4C-D4B5B45A53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43663" y="4549775"/>
                <a:ext cx="182563" cy="158750"/>
              </a:xfrm>
              <a:custGeom>
                <a:avLst/>
                <a:gdLst>
                  <a:gd name="T0" fmla="*/ 59 w 115"/>
                  <a:gd name="T1" fmla="*/ 8 h 100"/>
                  <a:gd name="T2" fmla="*/ 48 w 115"/>
                  <a:gd name="T3" fmla="*/ 0 h 100"/>
                  <a:gd name="T4" fmla="*/ 35 w 115"/>
                  <a:gd name="T5" fmla="*/ 0 h 100"/>
                  <a:gd name="T6" fmla="*/ 31 w 115"/>
                  <a:gd name="T7" fmla="*/ 6 h 100"/>
                  <a:gd name="T8" fmla="*/ 23 w 115"/>
                  <a:gd name="T9" fmla="*/ 6 h 100"/>
                  <a:gd name="T10" fmla="*/ 17 w 115"/>
                  <a:gd name="T11" fmla="*/ 12 h 100"/>
                  <a:gd name="T12" fmla="*/ 15 w 115"/>
                  <a:gd name="T13" fmla="*/ 25 h 100"/>
                  <a:gd name="T14" fmla="*/ 23 w 115"/>
                  <a:gd name="T15" fmla="*/ 29 h 100"/>
                  <a:gd name="T16" fmla="*/ 23 w 115"/>
                  <a:gd name="T17" fmla="*/ 37 h 100"/>
                  <a:gd name="T18" fmla="*/ 12 w 115"/>
                  <a:gd name="T19" fmla="*/ 46 h 100"/>
                  <a:gd name="T20" fmla="*/ 15 w 115"/>
                  <a:gd name="T21" fmla="*/ 54 h 100"/>
                  <a:gd name="T22" fmla="*/ 10 w 115"/>
                  <a:gd name="T23" fmla="*/ 63 h 100"/>
                  <a:gd name="T24" fmla="*/ 0 w 115"/>
                  <a:gd name="T25" fmla="*/ 65 h 100"/>
                  <a:gd name="T26" fmla="*/ 2 w 115"/>
                  <a:gd name="T27" fmla="*/ 65 h 100"/>
                  <a:gd name="T28" fmla="*/ 4 w 115"/>
                  <a:gd name="T29" fmla="*/ 73 h 100"/>
                  <a:gd name="T30" fmla="*/ 10 w 115"/>
                  <a:gd name="T31" fmla="*/ 77 h 100"/>
                  <a:gd name="T32" fmla="*/ 17 w 115"/>
                  <a:gd name="T33" fmla="*/ 75 h 100"/>
                  <a:gd name="T34" fmla="*/ 21 w 115"/>
                  <a:gd name="T35" fmla="*/ 77 h 100"/>
                  <a:gd name="T36" fmla="*/ 29 w 115"/>
                  <a:gd name="T37" fmla="*/ 77 h 100"/>
                  <a:gd name="T38" fmla="*/ 21 w 115"/>
                  <a:gd name="T39" fmla="*/ 81 h 100"/>
                  <a:gd name="T40" fmla="*/ 17 w 115"/>
                  <a:gd name="T41" fmla="*/ 81 h 100"/>
                  <a:gd name="T42" fmla="*/ 12 w 115"/>
                  <a:gd name="T43" fmla="*/ 94 h 100"/>
                  <a:gd name="T44" fmla="*/ 12 w 115"/>
                  <a:gd name="T45" fmla="*/ 100 h 100"/>
                  <a:gd name="T46" fmla="*/ 29 w 115"/>
                  <a:gd name="T47" fmla="*/ 86 h 100"/>
                  <a:gd name="T48" fmla="*/ 50 w 115"/>
                  <a:gd name="T49" fmla="*/ 73 h 100"/>
                  <a:gd name="T50" fmla="*/ 56 w 115"/>
                  <a:gd name="T51" fmla="*/ 63 h 100"/>
                  <a:gd name="T52" fmla="*/ 65 w 115"/>
                  <a:gd name="T53" fmla="*/ 58 h 100"/>
                  <a:gd name="T54" fmla="*/ 77 w 115"/>
                  <a:gd name="T55" fmla="*/ 61 h 100"/>
                  <a:gd name="T56" fmla="*/ 82 w 115"/>
                  <a:gd name="T57" fmla="*/ 56 h 100"/>
                  <a:gd name="T58" fmla="*/ 92 w 115"/>
                  <a:gd name="T59" fmla="*/ 56 h 100"/>
                  <a:gd name="T60" fmla="*/ 96 w 115"/>
                  <a:gd name="T61" fmla="*/ 58 h 100"/>
                  <a:gd name="T62" fmla="*/ 107 w 115"/>
                  <a:gd name="T63" fmla="*/ 61 h 100"/>
                  <a:gd name="T64" fmla="*/ 115 w 115"/>
                  <a:gd name="T65" fmla="*/ 54 h 100"/>
                  <a:gd name="T66" fmla="*/ 115 w 115"/>
                  <a:gd name="T67" fmla="*/ 48 h 100"/>
                  <a:gd name="T68" fmla="*/ 107 w 115"/>
                  <a:gd name="T69" fmla="*/ 44 h 100"/>
                  <a:gd name="T70" fmla="*/ 96 w 115"/>
                  <a:gd name="T71" fmla="*/ 33 h 100"/>
                  <a:gd name="T72" fmla="*/ 88 w 115"/>
                  <a:gd name="T73" fmla="*/ 33 h 100"/>
                  <a:gd name="T74" fmla="*/ 75 w 115"/>
                  <a:gd name="T75" fmla="*/ 21 h 100"/>
                  <a:gd name="T76" fmla="*/ 73 w 115"/>
                  <a:gd name="T77" fmla="*/ 6 h 100"/>
                  <a:gd name="T78" fmla="*/ 65 w 115"/>
                  <a:gd name="T79" fmla="*/ 4 h 100"/>
                  <a:gd name="T80" fmla="*/ 59 w 115"/>
                  <a:gd name="T81" fmla="*/ 8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15" h="100">
                    <a:moveTo>
                      <a:pt x="59" y="8"/>
                    </a:moveTo>
                    <a:lnTo>
                      <a:pt x="48" y="0"/>
                    </a:lnTo>
                    <a:lnTo>
                      <a:pt x="35" y="0"/>
                    </a:lnTo>
                    <a:lnTo>
                      <a:pt x="31" y="6"/>
                    </a:lnTo>
                    <a:lnTo>
                      <a:pt x="23" y="6"/>
                    </a:lnTo>
                    <a:lnTo>
                      <a:pt x="17" y="12"/>
                    </a:lnTo>
                    <a:lnTo>
                      <a:pt x="15" y="25"/>
                    </a:lnTo>
                    <a:lnTo>
                      <a:pt x="23" y="29"/>
                    </a:lnTo>
                    <a:lnTo>
                      <a:pt x="23" y="37"/>
                    </a:lnTo>
                    <a:lnTo>
                      <a:pt x="12" y="46"/>
                    </a:lnTo>
                    <a:lnTo>
                      <a:pt x="15" y="54"/>
                    </a:lnTo>
                    <a:lnTo>
                      <a:pt x="10" y="63"/>
                    </a:lnTo>
                    <a:lnTo>
                      <a:pt x="0" y="65"/>
                    </a:lnTo>
                    <a:lnTo>
                      <a:pt x="2" y="65"/>
                    </a:lnTo>
                    <a:lnTo>
                      <a:pt x="4" y="73"/>
                    </a:lnTo>
                    <a:lnTo>
                      <a:pt x="10" y="77"/>
                    </a:lnTo>
                    <a:lnTo>
                      <a:pt x="17" y="75"/>
                    </a:lnTo>
                    <a:lnTo>
                      <a:pt x="21" y="77"/>
                    </a:lnTo>
                    <a:lnTo>
                      <a:pt x="29" y="77"/>
                    </a:lnTo>
                    <a:lnTo>
                      <a:pt x="21" y="81"/>
                    </a:lnTo>
                    <a:lnTo>
                      <a:pt x="17" y="81"/>
                    </a:lnTo>
                    <a:lnTo>
                      <a:pt x="12" y="94"/>
                    </a:lnTo>
                    <a:lnTo>
                      <a:pt x="12" y="100"/>
                    </a:lnTo>
                    <a:lnTo>
                      <a:pt x="29" y="86"/>
                    </a:lnTo>
                    <a:lnTo>
                      <a:pt x="50" y="73"/>
                    </a:lnTo>
                    <a:lnTo>
                      <a:pt x="56" y="63"/>
                    </a:lnTo>
                    <a:lnTo>
                      <a:pt x="65" y="58"/>
                    </a:lnTo>
                    <a:lnTo>
                      <a:pt x="77" y="61"/>
                    </a:lnTo>
                    <a:lnTo>
                      <a:pt x="82" y="56"/>
                    </a:lnTo>
                    <a:lnTo>
                      <a:pt x="92" y="56"/>
                    </a:lnTo>
                    <a:lnTo>
                      <a:pt x="96" y="58"/>
                    </a:lnTo>
                    <a:lnTo>
                      <a:pt x="107" y="61"/>
                    </a:lnTo>
                    <a:lnTo>
                      <a:pt x="115" y="54"/>
                    </a:lnTo>
                    <a:lnTo>
                      <a:pt x="115" y="48"/>
                    </a:lnTo>
                    <a:lnTo>
                      <a:pt x="107" y="44"/>
                    </a:lnTo>
                    <a:lnTo>
                      <a:pt x="96" y="33"/>
                    </a:lnTo>
                    <a:lnTo>
                      <a:pt x="88" y="33"/>
                    </a:lnTo>
                    <a:lnTo>
                      <a:pt x="75" y="21"/>
                    </a:lnTo>
                    <a:lnTo>
                      <a:pt x="73" y="6"/>
                    </a:lnTo>
                    <a:lnTo>
                      <a:pt x="65" y="4"/>
                    </a:lnTo>
                    <a:lnTo>
                      <a:pt x="59" y="8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603" name="Freeform 801">
                <a:extLst>
                  <a:ext uri="{FF2B5EF4-FFF2-40B4-BE49-F238E27FC236}">
                    <a16:creationId xmlns:a16="http://schemas.microsoft.com/office/drawing/2014/main" xmlns="" id="{D1BEA690-00CD-42C2-ABE1-E7BEAE083C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75463" y="5059363"/>
                <a:ext cx="146050" cy="82550"/>
              </a:xfrm>
              <a:custGeom>
                <a:avLst/>
                <a:gdLst>
                  <a:gd name="T0" fmla="*/ 86 w 92"/>
                  <a:gd name="T1" fmla="*/ 6 h 52"/>
                  <a:gd name="T2" fmla="*/ 92 w 92"/>
                  <a:gd name="T3" fmla="*/ 2 h 52"/>
                  <a:gd name="T4" fmla="*/ 88 w 92"/>
                  <a:gd name="T5" fmla="*/ 0 h 52"/>
                  <a:gd name="T6" fmla="*/ 84 w 92"/>
                  <a:gd name="T7" fmla="*/ 0 h 52"/>
                  <a:gd name="T8" fmla="*/ 71 w 92"/>
                  <a:gd name="T9" fmla="*/ 8 h 52"/>
                  <a:gd name="T10" fmla="*/ 53 w 92"/>
                  <a:gd name="T11" fmla="*/ 14 h 52"/>
                  <a:gd name="T12" fmla="*/ 42 w 92"/>
                  <a:gd name="T13" fmla="*/ 16 h 52"/>
                  <a:gd name="T14" fmla="*/ 34 w 92"/>
                  <a:gd name="T15" fmla="*/ 12 h 52"/>
                  <a:gd name="T16" fmla="*/ 25 w 92"/>
                  <a:gd name="T17" fmla="*/ 12 h 52"/>
                  <a:gd name="T18" fmla="*/ 25 w 92"/>
                  <a:gd name="T19" fmla="*/ 16 h 52"/>
                  <a:gd name="T20" fmla="*/ 23 w 92"/>
                  <a:gd name="T21" fmla="*/ 23 h 52"/>
                  <a:gd name="T22" fmla="*/ 17 w 92"/>
                  <a:gd name="T23" fmla="*/ 25 h 52"/>
                  <a:gd name="T24" fmla="*/ 9 w 92"/>
                  <a:gd name="T25" fmla="*/ 21 h 52"/>
                  <a:gd name="T26" fmla="*/ 4 w 92"/>
                  <a:gd name="T27" fmla="*/ 27 h 52"/>
                  <a:gd name="T28" fmla="*/ 0 w 92"/>
                  <a:gd name="T29" fmla="*/ 29 h 52"/>
                  <a:gd name="T30" fmla="*/ 0 w 92"/>
                  <a:gd name="T31" fmla="*/ 37 h 52"/>
                  <a:gd name="T32" fmla="*/ 4 w 92"/>
                  <a:gd name="T33" fmla="*/ 46 h 52"/>
                  <a:gd name="T34" fmla="*/ 15 w 92"/>
                  <a:gd name="T35" fmla="*/ 50 h 52"/>
                  <a:gd name="T36" fmla="*/ 25 w 92"/>
                  <a:gd name="T37" fmla="*/ 50 h 52"/>
                  <a:gd name="T38" fmla="*/ 32 w 92"/>
                  <a:gd name="T39" fmla="*/ 52 h 52"/>
                  <a:gd name="T40" fmla="*/ 36 w 92"/>
                  <a:gd name="T41" fmla="*/ 50 h 52"/>
                  <a:gd name="T42" fmla="*/ 44 w 92"/>
                  <a:gd name="T43" fmla="*/ 48 h 52"/>
                  <a:gd name="T44" fmla="*/ 53 w 92"/>
                  <a:gd name="T45" fmla="*/ 39 h 52"/>
                  <a:gd name="T46" fmla="*/ 59 w 92"/>
                  <a:gd name="T47" fmla="*/ 35 h 52"/>
                  <a:gd name="T48" fmla="*/ 71 w 92"/>
                  <a:gd name="T49" fmla="*/ 37 h 52"/>
                  <a:gd name="T50" fmla="*/ 71 w 92"/>
                  <a:gd name="T51" fmla="*/ 29 h 52"/>
                  <a:gd name="T52" fmla="*/ 67 w 92"/>
                  <a:gd name="T53" fmla="*/ 23 h 52"/>
                  <a:gd name="T54" fmla="*/ 78 w 92"/>
                  <a:gd name="T55" fmla="*/ 12 h 52"/>
                  <a:gd name="T56" fmla="*/ 86 w 92"/>
                  <a:gd name="T57" fmla="*/ 6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92" h="52">
                    <a:moveTo>
                      <a:pt x="86" y="6"/>
                    </a:moveTo>
                    <a:lnTo>
                      <a:pt x="92" y="2"/>
                    </a:lnTo>
                    <a:lnTo>
                      <a:pt x="88" y="0"/>
                    </a:lnTo>
                    <a:lnTo>
                      <a:pt x="84" y="0"/>
                    </a:lnTo>
                    <a:lnTo>
                      <a:pt x="71" y="8"/>
                    </a:lnTo>
                    <a:lnTo>
                      <a:pt x="53" y="14"/>
                    </a:lnTo>
                    <a:lnTo>
                      <a:pt x="42" y="16"/>
                    </a:lnTo>
                    <a:lnTo>
                      <a:pt x="34" y="12"/>
                    </a:lnTo>
                    <a:lnTo>
                      <a:pt x="25" y="12"/>
                    </a:lnTo>
                    <a:lnTo>
                      <a:pt x="25" y="16"/>
                    </a:lnTo>
                    <a:lnTo>
                      <a:pt x="23" y="23"/>
                    </a:lnTo>
                    <a:lnTo>
                      <a:pt x="17" y="25"/>
                    </a:lnTo>
                    <a:lnTo>
                      <a:pt x="9" y="21"/>
                    </a:lnTo>
                    <a:lnTo>
                      <a:pt x="4" y="27"/>
                    </a:lnTo>
                    <a:lnTo>
                      <a:pt x="0" y="29"/>
                    </a:lnTo>
                    <a:lnTo>
                      <a:pt x="0" y="37"/>
                    </a:lnTo>
                    <a:lnTo>
                      <a:pt x="4" y="46"/>
                    </a:lnTo>
                    <a:lnTo>
                      <a:pt x="15" y="50"/>
                    </a:lnTo>
                    <a:lnTo>
                      <a:pt x="25" y="50"/>
                    </a:lnTo>
                    <a:lnTo>
                      <a:pt x="32" y="52"/>
                    </a:lnTo>
                    <a:lnTo>
                      <a:pt x="36" y="50"/>
                    </a:lnTo>
                    <a:lnTo>
                      <a:pt x="44" y="48"/>
                    </a:lnTo>
                    <a:lnTo>
                      <a:pt x="53" y="39"/>
                    </a:lnTo>
                    <a:lnTo>
                      <a:pt x="59" y="35"/>
                    </a:lnTo>
                    <a:lnTo>
                      <a:pt x="71" y="37"/>
                    </a:lnTo>
                    <a:lnTo>
                      <a:pt x="71" y="29"/>
                    </a:lnTo>
                    <a:lnTo>
                      <a:pt x="67" y="23"/>
                    </a:lnTo>
                    <a:lnTo>
                      <a:pt x="78" y="12"/>
                    </a:lnTo>
                    <a:lnTo>
                      <a:pt x="86" y="6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604" name="Freeform 802">
                <a:extLst>
                  <a:ext uri="{FF2B5EF4-FFF2-40B4-BE49-F238E27FC236}">
                    <a16:creationId xmlns:a16="http://schemas.microsoft.com/office/drawing/2014/main" xmlns="" id="{2002E615-E409-4205-9AC4-B7BF64795E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08813" y="5229225"/>
                <a:ext cx="100013" cy="288925"/>
              </a:xfrm>
              <a:custGeom>
                <a:avLst/>
                <a:gdLst>
                  <a:gd name="T0" fmla="*/ 44 w 63"/>
                  <a:gd name="T1" fmla="*/ 167 h 182"/>
                  <a:gd name="T2" fmla="*/ 48 w 63"/>
                  <a:gd name="T3" fmla="*/ 163 h 182"/>
                  <a:gd name="T4" fmla="*/ 48 w 63"/>
                  <a:gd name="T5" fmla="*/ 155 h 182"/>
                  <a:gd name="T6" fmla="*/ 52 w 63"/>
                  <a:gd name="T7" fmla="*/ 144 h 182"/>
                  <a:gd name="T8" fmla="*/ 50 w 63"/>
                  <a:gd name="T9" fmla="*/ 132 h 182"/>
                  <a:gd name="T10" fmla="*/ 54 w 63"/>
                  <a:gd name="T11" fmla="*/ 130 h 182"/>
                  <a:gd name="T12" fmla="*/ 54 w 63"/>
                  <a:gd name="T13" fmla="*/ 121 h 182"/>
                  <a:gd name="T14" fmla="*/ 56 w 63"/>
                  <a:gd name="T15" fmla="*/ 111 h 182"/>
                  <a:gd name="T16" fmla="*/ 54 w 63"/>
                  <a:gd name="T17" fmla="*/ 104 h 182"/>
                  <a:gd name="T18" fmla="*/ 56 w 63"/>
                  <a:gd name="T19" fmla="*/ 88 h 182"/>
                  <a:gd name="T20" fmla="*/ 54 w 63"/>
                  <a:gd name="T21" fmla="*/ 88 h 182"/>
                  <a:gd name="T22" fmla="*/ 48 w 63"/>
                  <a:gd name="T23" fmla="*/ 88 h 182"/>
                  <a:gd name="T24" fmla="*/ 42 w 63"/>
                  <a:gd name="T25" fmla="*/ 92 h 182"/>
                  <a:gd name="T26" fmla="*/ 38 w 63"/>
                  <a:gd name="T27" fmla="*/ 88 h 182"/>
                  <a:gd name="T28" fmla="*/ 40 w 63"/>
                  <a:gd name="T29" fmla="*/ 75 h 182"/>
                  <a:gd name="T30" fmla="*/ 40 w 63"/>
                  <a:gd name="T31" fmla="*/ 56 h 182"/>
                  <a:gd name="T32" fmla="*/ 38 w 63"/>
                  <a:gd name="T33" fmla="*/ 52 h 182"/>
                  <a:gd name="T34" fmla="*/ 40 w 63"/>
                  <a:gd name="T35" fmla="*/ 39 h 182"/>
                  <a:gd name="T36" fmla="*/ 50 w 63"/>
                  <a:gd name="T37" fmla="*/ 39 h 182"/>
                  <a:gd name="T38" fmla="*/ 50 w 63"/>
                  <a:gd name="T39" fmla="*/ 48 h 182"/>
                  <a:gd name="T40" fmla="*/ 54 w 63"/>
                  <a:gd name="T41" fmla="*/ 48 h 182"/>
                  <a:gd name="T42" fmla="*/ 59 w 63"/>
                  <a:gd name="T43" fmla="*/ 44 h 182"/>
                  <a:gd name="T44" fmla="*/ 59 w 63"/>
                  <a:gd name="T45" fmla="*/ 37 h 182"/>
                  <a:gd name="T46" fmla="*/ 61 w 63"/>
                  <a:gd name="T47" fmla="*/ 37 h 182"/>
                  <a:gd name="T48" fmla="*/ 59 w 63"/>
                  <a:gd name="T49" fmla="*/ 35 h 182"/>
                  <a:gd name="T50" fmla="*/ 56 w 63"/>
                  <a:gd name="T51" fmla="*/ 27 h 182"/>
                  <a:gd name="T52" fmla="*/ 59 w 63"/>
                  <a:gd name="T53" fmla="*/ 14 h 182"/>
                  <a:gd name="T54" fmla="*/ 61 w 63"/>
                  <a:gd name="T55" fmla="*/ 4 h 182"/>
                  <a:gd name="T56" fmla="*/ 63 w 63"/>
                  <a:gd name="T57" fmla="*/ 0 h 182"/>
                  <a:gd name="T58" fmla="*/ 59 w 63"/>
                  <a:gd name="T59" fmla="*/ 0 h 182"/>
                  <a:gd name="T60" fmla="*/ 54 w 63"/>
                  <a:gd name="T61" fmla="*/ 8 h 182"/>
                  <a:gd name="T62" fmla="*/ 42 w 63"/>
                  <a:gd name="T63" fmla="*/ 8 h 182"/>
                  <a:gd name="T64" fmla="*/ 36 w 63"/>
                  <a:gd name="T65" fmla="*/ 8 h 182"/>
                  <a:gd name="T66" fmla="*/ 27 w 63"/>
                  <a:gd name="T67" fmla="*/ 18 h 182"/>
                  <a:gd name="T68" fmla="*/ 25 w 63"/>
                  <a:gd name="T69" fmla="*/ 48 h 182"/>
                  <a:gd name="T70" fmla="*/ 13 w 63"/>
                  <a:gd name="T71" fmla="*/ 71 h 182"/>
                  <a:gd name="T72" fmla="*/ 0 w 63"/>
                  <a:gd name="T73" fmla="*/ 90 h 182"/>
                  <a:gd name="T74" fmla="*/ 4 w 63"/>
                  <a:gd name="T75" fmla="*/ 92 h 182"/>
                  <a:gd name="T76" fmla="*/ 13 w 63"/>
                  <a:gd name="T77" fmla="*/ 102 h 182"/>
                  <a:gd name="T78" fmla="*/ 17 w 63"/>
                  <a:gd name="T79" fmla="*/ 119 h 182"/>
                  <a:gd name="T80" fmla="*/ 29 w 63"/>
                  <a:gd name="T81" fmla="*/ 136 h 182"/>
                  <a:gd name="T82" fmla="*/ 38 w 63"/>
                  <a:gd name="T83" fmla="*/ 157 h 182"/>
                  <a:gd name="T84" fmla="*/ 33 w 63"/>
                  <a:gd name="T85" fmla="*/ 167 h 182"/>
                  <a:gd name="T86" fmla="*/ 40 w 63"/>
                  <a:gd name="T87" fmla="*/ 182 h 182"/>
                  <a:gd name="T88" fmla="*/ 44 w 63"/>
                  <a:gd name="T89" fmla="*/ 174 h 182"/>
                  <a:gd name="T90" fmla="*/ 44 w 63"/>
                  <a:gd name="T91" fmla="*/ 174 h 182"/>
                  <a:gd name="T92" fmla="*/ 44 w 63"/>
                  <a:gd name="T93" fmla="*/ 167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63" h="182">
                    <a:moveTo>
                      <a:pt x="44" y="167"/>
                    </a:moveTo>
                    <a:lnTo>
                      <a:pt x="48" y="163"/>
                    </a:lnTo>
                    <a:lnTo>
                      <a:pt x="48" y="155"/>
                    </a:lnTo>
                    <a:lnTo>
                      <a:pt x="52" y="144"/>
                    </a:lnTo>
                    <a:lnTo>
                      <a:pt x="50" y="132"/>
                    </a:lnTo>
                    <a:lnTo>
                      <a:pt x="54" y="130"/>
                    </a:lnTo>
                    <a:lnTo>
                      <a:pt x="54" y="121"/>
                    </a:lnTo>
                    <a:lnTo>
                      <a:pt x="56" y="111"/>
                    </a:lnTo>
                    <a:lnTo>
                      <a:pt x="54" y="104"/>
                    </a:lnTo>
                    <a:lnTo>
                      <a:pt x="56" y="88"/>
                    </a:lnTo>
                    <a:lnTo>
                      <a:pt x="54" y="88"/>
                    </a:lnTo>
                    <a:lnTo>
                      <a:pt x="48" y="88"/>
                    </a:lnTo>
                    <a:lnTo>
                      <a:pt x="42" y="92"/>
                    </a:lnTo>
                    <a:lnTo>
                      <a:pt x="38" y="88"/>
                    </a:lnTo>
                    <a:lnTo>
                      <a:pt x="40" y="75"/>
                    </a:lnTo>
                    <a:lnTo>
                      <a:pt x="40" y="56"/>
                    </a:lnTo>
                    <a:lnTo>
                      <a:pt x="38" y="52"/>
                    </a:lnTo>
                    <a:lnTo>
                      <a:pt x="40" y="39"/>
                    </a:lnTo>
                    <a:lnTo>
                      <a:pt x="50" y="39"/>
                    </a:lnTo>
                    <a:lnTo>
                      <a:pt x="50" y="48"/>
                    </a:lnTo>
                    <a:lnTo>
                      <a:pt x="54" y="48"/>
                    </a:lnTo>
                    <a:lnTo>
                      <a:pt x="59" y="44"/>
                    </a:lnTo>
                    <a:lnTo>
                      <a:pt x="59" y="37"/>
                    </a:lnTo>
                    <a:lnTo>
                      <a:pt x="61" y="37"/>
                    </a:lnTo>
                    <a:lnTo>
                      <a:pt x="59" y="35"/>
                    </a:lnTo>
                    <a:lnTo>
                      <a:pt x="56" y="27"/>
                    </a:lnTo>
                    <a:lnTo>
                      <a:pt x="59" y="14"/>
                    </a:lnTo>
                    <a:lnTo>
                      <a:pt x="61" y="4"/>
                    </a:lnTo>
                    <a:lnTo>
                      <a:pt x="63" y="0"/>
                    </a:lnTo>
                    <a:lnTo>
                      <a:pt x="59" y="0"/>
                    </a:lnTo>
                    <a:lnTo>
                      <a:pt x="54" y="8"/>
                    </a:lnTo>
                    <a:lnTo>
                      <a:pt x="42" y="8"/>
                    </a:lnTo>
                    <a:lnTo>
                      <a:pt x="36" y="8"/>
                    </a:lnTo>
                    <a:lnTo>
                      <a:pt x="27" y="18"/>
                    </a:lnTo>
                    <a:lnTo>
                      <a:pt x="25" y="48"/>
                    </a:lnTo>
                    <a:lnTo>
                      <a:pt x="13" y="71"/>
                    </a:lnTo>
                    <a:lnTo>
                      <a:pt x="0" y="90"/>
                    </a:lnTo>
                    <a:lnTo>
                      <a:pt x="4" y="92"/>
                    </a:lnTo>
                    <a:lnTo>
                      <a:pt x="13" y="102"/>
                    </a:lnTo>
                    <a:lnTo>
                      <a:pt x="17" y="119"/>
                    </a:lnTo>
                    <a:lnTo>
                      <a:pt x="29" y="136"/>
                    </a:lnTo>
                    <a:lnTo>
                      <a:pt x="38" y="157"/>
                    </a:lnTo>
                    <a:lnTo>
                      <a:pt x="33" y="167"/>
                    </a:lnTo>
                    <a:lnTo>
                      <a:pt x="40" y="182"/>
                    </a:lnTo>
                    <a:lnTo>
                      <a:pt x="44" y="174"/>
                    </a:lnTo>
                    <a:lnTo>
                      <a:pt x="44" y="174"/>
                    </a:lnTo>
                    <a:lnTo>
                      <a:pt x="44" y="167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605" name="Freeform 803">
                <a:extLst>
                  <a:ext uri="{FF2B5EF4-FFF2-40B4-BE49-F238E27FC236}">
                    <a16:creationId xmlns:a16="http://schemas.microsoft.com/office/drawing/2014/main" xmlns="" id="{5361D30D-9D91-4C0B-88C2-708A888E34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3963" y="5272088"/>
                <a:ext cx="25400" cy="15875"/>
              </a:xfrm>
              <a:custGeom>
                <a:avLst/>
                <a:gdLst>
                  <a:gd name="T0" fmla="*/ 8 w 8"/>
                  <a:gd name="T1" fmla="*/ 3 h 5"/>
                  <a:gd name="T2" fmla="*/ 6 w 8"/>
                  <a:gd name="T3" fmla="*/ 0 h 5"/>
                  <a:gd name="T4" fmla="*/ 0 w 8"/>
                  <a:gd name="T5" fmla="*/ 1 h 5"/>
                  <a:gd name="T6" fmla="*/ 2 w 8"/>
                  <a:gd name="T7" fmla="*/ 3 h 5"/>
                  <a:gd name="T8" fmla="*/ 5 w 8"/>
                  <a:gd name="T9" fmla="*/ 5 h 5"/>
                  <a:gd name="T10" fmla="*/ 8 w 8"/>
                  <a:gd name="T11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" h="5">
                    <a:moveTo>
                      <a:pt x="8" y="3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5" y="5"/>
                      <a:pt x="8" y="3"/>
                      <a:pt x="8" y="3"/>
                    </a:cubicBez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606" name="Freeform 804">
                <a:extLst>
                  <a:ext uri="{FF2B5EF4-FFF2-40B4-BE49-F238E27FC236}">
                    <a16:creationId xmlns:a16="http://schemas.microsoft.com/office/drawing/2014/main" xmlns="" id="{F293461D-C4D6-467A-8D88-1A62537DD3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29063" y="5581650"/>
                <a:ext cx="36513" cy="39688"/>
              </a:xfrm>
              <a:custGeom>
                <a:avLst/>
                <a:gdLst>
                  <a:gd name="T0" fmla="*/ 9 w 23"/>
                  <a:gd name="T1" fmla="*/ 12 h 25"/>
                  <a:gd name="T2" fmla="*/ 0 w 23"/>
                  <a:gd name="T3" fmla="*/ 23 h 25"/>
                  <a:gd name="T4" fmla="*/ 5 w 23"/>
                  <a:gd name="T5" fmla="*/ 25 h 25"/>
                  <a:gd name="T6" fmla="*/ 13 w 23"/>
                  <a:gd name="T7" fmla="*/ 23 h 25"/>
                  <a:gd name="T8" fmla="*/ 23 w 23"/>
                  <a:gd name="T9" fmla="*/ 10 h 25"/>
                  <a:gd name="T10" fmla="*/ 21 w 23"/>
                  <a:gd name="T11" fmla="*/ 0 h 25"/>
                  <a:gd name="T12" fmla="*/ 9 w 23"/>
                  <a:gd name="T13" fmla="*/ 6 h 25"/>
                  <a:gd name="T14" fmla="*/ 9 w 23"/>
                  <a:gd name="T15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3" h="25">
                    <a:moveTo>
                      <a:pt x="9" y="12"/>
                    </a:moveTo>
                    <a:lnTo>
                      <a:pt x="0" y="23"/>
                    </a:lnTo>
                    <a:lnTo>
                      <a:pt x="5" y="25"/>
                    </a:lnTo>
                    <a:lnTo>
                      <a:pt x="13" y="23"/>
                    </a:lnTo>
                    <a:lnTo>
                      <a:pt x="23" y="10"/>
                    </a:lnTo>
                    <a:lnTo>
                      <a:pt x="21" y="0"/>
                    </a:lnTo>
                    <a:lnTo>
                      <a:pt x="9" y="6"/>
                    </a:lnTo>
                    <a:lnTo>
                      <a:pt x="9" y="12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607" name="Freeform 805">
                <a:extLst>
                  <a:ext uri="{FF2B5EF4-FFF2-40B4-BE49-F238E27FC236}">
                    <a16:creationId xmlns:a16="http://schemas.microsoft.com/office/drawing/2014/main" xmlns="" id="{C901B8EC-9E39-405E-BAE1-98E787C8F0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3163" y="5561013"/>
                <a:ext cx="14288" cy="33338"/>
              </a:xfrm>
              <a:custGeom>
                <a:avLst/>
                <a:gdLst>
                  <a:gd name="T0" fmla="*/ 4 w 4"/>
                  <a:gd name="T1" fmla="*/ 2 h 10"/>
                  <a:gd name="T2" fmla="*/ 1 w 4"/>
                  <a:gd name="T3" fmla="*/ 1 h 10"/>
                  <a:gd name="T4" fmla="*/ 0 w 4"/>
                  <a:gd name="T5" fmla="*/ 3 h 10"/>
                  <a:gd name="T6" fmla="*/ 1 w 4"/>
                  <a:gd name="T7" fmla="*/ 5 h 10"/>
                  <a:gd name="T8" fmla="*/ 1 w 4"/>
                  <a:gd name="T9" fmla="*/ 10 h 10"/>
                  <a:gd name="T10" fmla="*/ 3 w 4"/>
                  <a:gd name="T11" fmla="*/ 8 h 10"/>
                  <a:gd name="T12" fmla="*/ 4 w 4"/>
                  <a:gd name="T13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10">
                    <a:moveTo>
                      <a:pt x="4" y="2"/>
                    </a:moveTo>
                    <a:cubicBezTo>
                      <a:pt x="4" y="2"/>
                      <a:pt x="2" y="1"/>
                      <a:pt x="1" y="1"/>
                    </a:cubicBezTo>
                    <a:cubicBezTo>
                      <a:pt x="0" y="0"/>
                      <a:pt x="0" y="3"/>
                      <a:pt x="0" y="3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3" y="8"/>
                      <a:pt x="3" y="8"/>
                    </a:cubicBezTo>
                    <a:lnTo>
                      <a:pt x="4" y="2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608" name="Freeform 806">
                <a:extLst>
                  <a:ext uri="{FF2B5EF4-FFF2-40B4-BE49-F238E27FC236}">
                    <a16:creationId xmlns:a16="http://schemas.microsoft.com/office/drawing/2014/main" xmlns="" id="{72524561-3254-4FB4-8BDC-F25A0C0D0A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0163" y="5614988"/>
                <a:ext cx="30163" cy="30163"/>
              </a:xfrm>
              <a:custGeom>
                <a:avLst/>
                <a:gdLst>
                  <a:gd name="T0" fmla="*/ 10 w 19"/>
                  <a:gd name="T1" fmla="*/ 0 h 19"/>
                  <a:gd name="T2" fmla="*/ 4 w 19"/>
                  <a:gd name="T3" fmla="*/ 0 h 19"/>
                  <a:gd name="T4" fmla="*/ 0 w 19"/>
                  <a:gd name="T5" fmla="*/ 12 h 19"/>
                  <a:gd name="T6" fmla="*/ 8 w 19"/>
                  <a:gd name="T7" fmla="*/ 19 h 19"/>
                  <a:gd name="T8" fmla="*/ 15 w 19"/>
                  <a:gd name="T9" fmla="*/ 12 h 19"/>
                  <a:gd name="T10" fmla="*/ 19 w 19"/>
                  <a:gd name="T11" fmla="*/ 10 h 19"/>
                  <a:gd name="T12" fmla="*/ 19 w 19"/>
                  <a:gd name="T13" fmla="*/ 2 h 19"/>
                  <a:gd name="T14" fmla="*/ 10 w 19"/>
                  <a:gd name="T15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" h="19">
                    <a:moveTo>
                      <a:pt x="10" y="0"/>
                    </a:moveTo>
                    <a:lnTo>
                      <a:pt x="4" y="0"/>
                    </a:lnTo>
                    <a:lnTo>
                      <a:pt x="0" y="12"/>
                    </a:lnTo>
                    <a:lnTo>
                      <a:pt x="8" y="19"/>
                    </a:lnTo>
                    <a:lnTo>
                      <a:pt x="15" y="12"/>
                    </a:lnTo>
                    <a:lnTo>
                      <a:pt x="19" y="10"/>
                    </a:lnTo>
                    <a:lnTo>
                      <a:pt x="19" y="2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609" name="Freeform 807">
                <a:extLst>
                  <a:ext uri="{FF2B5EF4-FFF2-40B4-BE49-F238E27FC236}">
                    <a16:creationId xmlns:a16="http://schemas.microsoft.com/office/drawing/2014/main" xmlns="" id="{1199E163-8FC4-4501-AFA9-B3928E38BB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70338" y="5548313"/>
                <a:ext cx="25400" cy="15875"/>
              </a:xfrm>
              <a:custGeom>
                <a:avLst/>
                <a:gdLst>
                  <a:gd name="T0" fmla="*/ 0 w 16"/>
                  <a:gd name="T1" fmla="*/ 10 h 10"/>
                  <a:gd name="T2" fmla="*/ 8 w 16"/>
                  <a:gd name="T3" fmla="*/ 6 h 10"/>
                  <a:gd name="T4" fmla="*/ 16 w 16"/>
                  <a:gd name="T5" fmla="*/ 4 h 10"/>
                  <a:gd name="T6" fmla="*/ 10 w 16"/>
                  <a:gd name="T7" fmla="*/ 0 h 10"/>
                  <a:gd name="T8" fmla="*/ 4 w 16"/>
                  <a:gd name="T9" fmla="*/ 0 h 10"/>
                  <a:gd name="T10" fmla="*/ 0 w 16"/>
                  <a:gd name="T11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" h="10">
                    <a:moveTo>
                      <a:pt x="0" y="10"/>
                    </a:moveTo>
                    <a:lnTo>
                      <a:pt x="8" y="6"/>
                    </a:lnTo>
                    <a:lnTo>
                      <a:pt x="16" y="4"/>
                    </a:lnTo>
                    <a:lnTo>
                      <a:pt x="10" y="0"/>
                    </a:lnTo>
                    <a:lnTo>
                      <a:pt x="4" y="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610" name="Freeform 808">
                <a:extLst>
                  <a:ext uri="{FF2B5EF4-FFF2-40B4-BE49-F238E27FC236}">
                    <a16:creationId xmlns:a16="http://schemas.microsoft.com/office/drawing/2014/main" xmlns="" id="{4058E031-D558-4413-9CE2-F5F2BF0B56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7138" y="5591175"/>
                <a:ext cx="55563" cy="36513"/>
              </a:xfrm>
              <a:custGeom>
                <a:avLst/>
                <a:gdLst>
                  <a:gd name="T0" fmla="*/ 10 w 35"/>
                  <a:gd name="T1" fmla="*/ 23 h 23"/>
                  <a:gd name="T2" fmla="*/ 25 w 35"/>
                  <a:gd name="T3" fmla="*/ 13 h 23"/>
                  <a:gd name="T4" fmla="*/ 33 w 35"/>
                  <a:gd name="T5" fmla="*/ 13 h 23"/>
                  <a:gd name="T6" fmla="*/ 35 w 35"/>
                  <a:gd name="T7" fmla="*/ 2 h 23"/>
                  <a:gd name="T8" fmla="*/ 27 w 35"/>
                  <a:gd name="T9" fmla="*/ 0 h 23"/>
                  <a:gd name="T10" fmla="*/ 23 w 35"/>
                  <a:gd name="T11" fmla="*/ 4 h 23"/>
                  <a:gd name="T12" fmla="*/ 14 w 35"/>
                  <a:gd name="T13" fmla="*/ 6 h 23"/>
                  <a:gd name="T14" fmla="*/ 6 w 35"/>
                  <a:gd name="T15" fmla="*/ 6 h 23"/>
                  <a:gd name="T16" fmla="*/ 0 w 35"/>
                  <a:gd name="T17" fmla="*/ 11 h 23"/>
                  <a:gd name="T18" fmla="*/ 4 w 35"/>
                  <a:gd name="T19" fmla="*/ 19 h 23"/>
                  <a:gd name="T20" fmla="*/ 10 w 35"/>
                  <a:gd name="T21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5" h="23">
                    <a:moveTo>
                      <a:pt x="10" y="23"/>
                    </a:moveTo>
                    <a:lnTo>
                      <a:pt x="25" y="13"/>
                    </a:lnTo>
                    <a:lnTo>
                      <a:pt x="33" y="13"/>
                    </a:lnTo>
                    <a:lnTo>
                      <a:pt x="35" y="2"/>
                    </a:lnTo>
                    <a:lnTo>
                      <a:pt x="27" y="0"/>
                    </a:lnTo>
                    <a:lnTo>
                      <a:pt x="23" y="4"/>
                    </a:lnTo>
                    <a:lnTo>
                      <a:pt x="14" y="6"/>
                    </a:lnTo>
                    <a:lnTo>
                      <a:pt x="6" y="6"/>
                    </a:lnTo>
                    <a:lnTo>
                      <a:pt x="0" y="11"/>
                    </a:lnTo>
                    <a:lnTo>
                      <a:pt x="4" y="19"/>
                    </a:lnTo>
                    <a:lnTo>
                      <a:pt x="10" y="23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611" name="Freeform 809">
                <a:extLst>
                  <a:ext uri="{FF2B5EF4-FFF2-40B4-BE49-F238E27FC236}">
                    <a16:creationId xmlns:a16="http://schemas.microsoft.com/office/drawing/2014/main" xmlns="" id="{66302267-CC3F-469B-8CD4-52A7AC1EFD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0463" y="5637213"/>
                <a:ext cx="9525" cy="14288"/>
              </a:xfrm>
              <a:custGeom>
                <a:avLst/>
                <a:gdLst>
                  <a:gd name="T0" fmla="*/ 0 w 6"/>
                  <a:gd name="T1" fmla="*/ 5 h 9"/>
                  <a:gd name="T2" fmla="*/ 2 w 6"/>
                  <a:gd name="T3" fmla="*/ 9 h 9"/>
                  <a:gd name="T4" fmla="*/ 4 w 6"/>
                  <a:gd name="T5" fmla="*/ 9 h 9"/>
                  <a:gd name="T6" fmla="*/ 6 w 6"/>
                  <a:gd name="T7" fmla="*/ 7 h 9"/>
                  <a:gd name="T8" fmla="*/ 6 w 6"/>
                  <a:gd name="T9" fmla="*/ 3 h 9"/>
                  <a:gd name="T10" fmla="*/ 4 w 6"/>
                  <a:gd name="T11" fmla="*/ 0 h 9"/>
                  <a:gd name="T12" fmla="*/ 0 w 6"/>
                  <a:gd name="T13" fmla="*/ 5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9">
                    <a:moveTo>
                      <a:pt x="0" y="5"/>
                    </a:moveTo>
                    <a:lnTo>
                      <a:pt x="2" y="9"/>
                    </a:lnTo>
                    <a:lnTo>
                      <a:pt x="4" y="9"/>
                    </a:lnTo>
                    <a:lnTo>
                      <a:pt x="6" y="7"/>
                    </a:lnTo>
                    <a:lnTo>
                      <a:pt x="6" y="3"/>
                    </a:lnTo>
                    <a:lnTo>
                      <a:pt x="4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612" name="Freeform 810">
                <a:extLst>
                  <a:ext uri="{FF2B5EF4-FFF2-40B4-BE49-F238E27FC236}">
                    <a16:creationId xmlns:a16="http://schemas.microsoft.com/office/drawing/2014/main" xmlns="" id="{09502C7A-2BE8-4CE6-B626-8D12387A8A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6500" y="5614988"/>
                <a:ext cx="6350" cy="9525"/>
              </a:xfrm>
              <a:custGeom>
                <a:avLst/>
                <a:gdLst>
                  <a:gd name="T0" fmla="*/ 2 w 2"/>
                  <a:gd name="T1" fmla="*/ 2 h 3"/>
                  <a:gd name="T2" fmla="*/ 2 w 2"/>
                  <a:gd name="T3" fmla="*/ 0 h 3"/>
                  <a:gd name="T4" fmla="*/ 0 w 2"/>
                  <a:gd name="T5" fmla="*/ 0 h 3"/>
                  <a:gd name="T6" fmla="*/ 0 w 2"/>
                  <a:gd name="T7" fmla="*/ 1 h 3"/>
                  <a:gd name="T8" fmla="*/ 2 w 2"/>
                  <a:gd name="T9" fmla="*/ 3 h 3"/>
                  <a:gd name="T10" fmla="*/ 2 w 2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3">
                    <a:moveTo>
                      <a:pt x="2" y="2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3"/>
                      <a:pt x="2" y="2"/>
                      <a:pt x="2" y="2"/>
                    </a:cubicBez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615" name="Freeform 813">
                <a:extLst>
                  <a:ext uri="{FF2B5EF4-FFF2-40B4-BE49-F238E27FC236}">
                    <a16:creationId xmlns:a16="http://schemas.microsoft.com/office/drawing/2014/main" xmlns="" id="{067F602E-C8E5-4890-B49E-C4FC9FF17F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04100" y="4525963"/>
                <a:ext cx="325438" cy="87313"/>
              </a:xfrm>
              <a:custGeom>
                <a:avLst/>
                <a:gdLst>
                  <a:gd name="T0" fmla="*/ 84 w 98"/>
                  <a:gd name="T1" fmla="*/ 4 h 26"/>
                  <a:gd name="T2" fmla="*/ 78 w 98"/>
                  <a:gd name="T3" fmla="*/ 0 h 26"/>
                  <a:gd name="T4" fmla="*/ 56 w 98"/>
                  <a:gd name="T5" fmla="*/ 7 h 26"/>
                  <a:gd name="T6" fmla="*/ 48 w 98"/>
                  <a:gd name="T7" fmla="*/ 2 h 26"/>
                  <a:gd name="T8" fmla="*/ 25 w 98"/>
                  <a:gd name="T9" fmla="*/ 3 h 26"/>
                  <a:gd name="T10" fmla="*/ 26 w 98"/>
                  <a:gd name="T11" fmla="*/ 8 h 26"/>
                  <a:gd name="T12" fmla="*/ 1 w 98"/>
                  <a:gd name="T13" fmla="*/ 13 h 26"/>
                  <a:gd name="T14" fmla="*/ 1 w 98"/>
                  <a:gd name="T15" fmla="*/ 14 h 26"/>
                  <a:gd name="T16" fmla="*/ 0 w 98"/>
                  <a:gd name="T17" fmla="*/ 14 h 26"/>
                  <a:gd name="T18" fmla="*/ 0 w 98"/>
                  <a:gd name="T19" fmla="*/ 14 h 26"/>
                  <a:gd name="T20" fmla="*/ 3 w 98"/>
                  <a:gd name="T21" fmla="*/ 15 h 26"/>
                  <a:gd name="T22" fmla="*/ 4 w 98"/>
                  <a:gd name="T23" fmla="*/ 18 h 26"/>
                  <a:gd name="T24" fmla="*/ 6 w 98"/>
                  <a:gd name="T25" fmla="*/ 19 h 26"/>
                  <a:gd name="T26" fmla="*/ 8 w 98"/>
                  <a:gd name="T27" fmla="*/ 17 h 26"/>
                  <a:gd name="T28" fmla="*/ 13 w 98"/>
                  <a:gd name="T29" fmla="*/ 18 h 26"/>
                  <a:gd name="T30" fmla="*/ 15 w 98"/>
                  <a:gd name="T31" fmla="*/ 18 h 26"/>
                  <a:gd name="T32" fmla="*/ 18 w 98"/>
                  <a:gd name="T33" fmla="*/ 16 h 26"/>
                  <a:gd name="T34" fmla="*/ 21 w 98"/>
                  <a:gd name="T35" fmla="*/ 17 h 26"/>
                  <a:gd name="T36" fmla="*/ 30 w 98"/>
                  <a:gd name="T37" fmla="*/ 23 h 26"/>
                  <a:gd name="T38" fmla="*/ 33 w 98"/>
                  <a:gd name="T39" fmla="*/ 24 h 26"/>
                  <a:gd name="T40" fmla="*/ 34 w 98"/>
                  <a:gd name="T41" fmla="*/ 25 h 26"/>
                  <a:gd name="T42" fmla="*/ 40 w 98"/>
                  <a:gd name="T43" fmla="*/ 23 h 26"/>
                  <a:gd name="T44" fmla="*/ 48 w 98"/>
                  <a:gd name="T45" fmla="*/ 21 h 26"/>
                  <a:gd name="T46" fmla="*/ 51 w 98"/>
                  <a:gd name="T47" fmla="*/ 21 h 26"/>
                  <a:gd name="T48" fmla="*/ 62 w 98"/>
                  <a:gd name="T49" fmla="*/ 21 h 26"/>
                  <a:gd name="T50" fmla="*/ 63 w 98"/>
                  <a:gd name="T51" fmla="*/ 22 h 26"/>
                  <a:gd name="T52" fmla="*/ 64 w 98"/>
                  <a:gd name="T53" fmla="*/ 19 h 26"/>
                  <a:gd name="T54" fmla="*/ 71 w 98"/>
                  <a:gd name="T55" fmla="*/ 16 h 26"/>
                  <a:gd name="T56" fmla="*/ 82 w 98"/>
                  <a:gd name="T57" fmla="*/ 22 h 26"/>
                  <a:gd name="T58" fmla="*/ 89 w 98"/>
                  <a:gd name="T59" fmla="*/ 22 h 26"/>
                  <a:gd name="T60" fmla="*/ 97 w 98"/>
                  <a:gd name="T61" fmla="*/ 26 h 26"/>
                  <a:gd name="T62" fmla="*/ 98 w 98"/>
                  <a:gd name="T63" fmla="*/ 19 h 26"/>
                  <a:gd name="T64" fmla="*/ 95 w 98"/>
                  <a:gd name="T65" fmla="*/ 15 h 26"/>
                  <a:gd name="T66" fmla="*/ 90 w 98"/>
                  <a:gd name="T67" fmla="*/ 12 h 26"/>
                  <a:gd name="T68" fmla="*/ 91 w 98"/>
                  <a:gd name="T69" fmla="*/ 6 h 26"/>
                  <a:gd name="T70" fmla="*/ 84 w 98"/>
                  <a:gd name="T71" fmla="*/ 4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98" h="26">
                    <a:moveTo>
                      <a:pt x="84" y="4"/>
                    </a:moveTo>
                    <a:cubicBezTo>
                      <a:pt x="83" y="0"/>
                      <a:pt x="78" y="0"/>
                      <a:pt x="78" y="0"/>
                    </a:cubicBezTo>
                    <a:cubicBezTo>
                      <a:pt x="78" y="0"/>
                      <a:pt x="60" y="7"/>
                      <a:pt x="56" y="7"/>
                    </a:cubicBezTo>
                    <a:cubicBezTo>
                      <a:pt x="52" y="7"/>
                      <a:pt x="48" y="2"/>
                      <a:pt x="48" y="2"/>
                    </a:cubicBezTo>
                    <a:cubicBezTo>
                      <a:pt x="25" y="3"/>
                      <a:pt x="25" y="3"/>
                      <a:pt x="25" y="3"/>
                    </a:cubicBezTo>
                    <a:cubicBezTo>
                      <a:pt x="25" y="3"/>
                      <a:pt x="25" y="3"/>
                      <a:pt x="26" y="8"/>
                    </a:cubicBezTo>
                    <a:cubicBezTo>
                      <a:pt x="26" y="13"/>
                      <a:pt x="8" y="13"/>
                      <a:pt x="1" y="13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3" y="15"/>
                      <a:pt x="3" y="15"/>
                      <a:pt x="3" y="15"/>
                    </a:cubicBezTo>
                    <a:cubicBezTo>
                      <a:pt x="4" y="18"/>
                      <a:pt x="4" y="18"/>
                      <a:pt x="4" y="18"/>
                    </a:cubicBezTo>
                    <a:cubicBezTo>
                      <a:pt x="6" y="19"/>
                      <a:pt x="6" y="19"/>
                      <a:pt x="6" y="19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13" y="18"/>
                      <a:pt x="13" y="18"/>
                      <a:pt x="13" y="18"/>
                    </a:cubicBezTo>
                    <a:cubicBezTo>
                      <a:pt x="15" y="18"/>
                      <a:pt x="15" y="18"/>
                      <a:pt x="15" y="18"/>
                    </a:cubicBezTo>
                    <a:cubicBezTo>
                      <a:pt x="18" y="16"/>
                      <a:pt x="18" y="16"/>
                      <a:pt x="18" y="16"/>
                    </a:cubicBezTo>
                    <a:cubicBezTo>
                      <a:pt x="21" y="17"/>
                      <a:pt x="21" y="17"/>
                      <a:pt x="21" y="17"/>
                    </a:cubicBezTo>
                    <a:cubicBezTo>
                      <a:pt x="30" y="23"/>
                      <a:pt x="30" y="23"/>
                      <a:pt x="30" y="23"/>
                    </a:cubicBezTo>
                    <a:cubicBezTo>
                      <a:pt x="33" y="24"/>
                      <a:pt x="33" y="24"/>
                      <a:pt x="33" y="24"/>
                    </a:cubicBezTo>
                    <a:cubicBezTo>
                      <a:pt x="34" y="25"/>
                      <a:pt x="34" y="25"/>
                      <a:pt x="34" y="25"/>
                    </a:cubicBezTo>
                    <a:cubicBezTo>
                      <a:pt x="40" y="23"/>
                      <a:pt x="40" y="23"/>
                      <a:pt x="40" y="23"/>
                    </a:cubicBezTo>
                    <a:cubicBezTo>
                      <a:pt x="48" y="21"/>
                      <a:pt x="48" y="21"/>
                      <a:pt x="48" y="21"/>
                    </a:cubicBezTo>
                    <a:cubicBezTo>
                      <a:pt x="51" y="21"/>
                      <a:pt x="51" y="21"/>
                      <a:pt x="5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63" y="22"/>
                      <a:pt x="63" y="22"/>
                      <a:pt x="63" y="22"/>
                    </a:cubicBezTo>
                    <a:cubicBezTo>
                      <a:pt x="64" y="19"/>
                      <a:pt x="64" y="19"/>
                      <a:pt x="64" y="19"/>
                    </a:cubicBezTo>
                    <a:cubicBezTo>
                      <a:pt x="71" y="16"/>
                      <a:pt x="71" y="16"/>
                      <a:pt x="71" y="16"/>
                    </a:cubicBezTo>
                    <a:cubicBezTo>
                      <a:pt x="82" y="22"/>
                      <a:pt x="82" y="22"/>
                      <a:pt x="82" y="22"/>
                    </a:cubicBezTo>
                    <a:cubicBezTo>
                      <a:pt x="89" y="22"/>
                      <a:pt x="89" y="22"/>
                      <a:pt x="89" y="22"/>
                    </a:cubicBezTo>
                    <a:cubicBezTo>
                      <a:pt x="97" y="26"/>
                      <a:pt x="97" y="26"/>
                      <a:pt x="97" y="26"/>
                    </a:cubicBezTo>
                    <a:cubicBezTo>
                      <a:pt x="98" y="19"/>
                      <a:pt x="98" y="19"/>
                      <a:pt x="98" y="19"/>
                    </a:cubicBezTo>
                    <a:cubicBezTo>
                      <a:pt x="95" y="15"/>
                      <a:pt x="95" y="15"/>
                      <a:pt x="95" y="15"/>
                    </a:cubicBezTo>
                    <a:cubicBezTo>
                      <a:pt x="90" y="12"/>
                      <a:pt x="90" y="12"/>
                      <a:pt x="90" y="12"/>
                    </a:cubicBezTo>
                    <a:cubicBezTo>
                      <a:pt x="91" y="6"/>
                      <a:pt x="91" y="6"/>
                      <a:pt x="91" y="6"/>
                    </a:cubicBezTo>
                    <a:cubicBezTo>
                      <a:pt x="91" y="6"/>
                      <a:pt x="86" y="7"/>
                      <a:pt x="84" y="4"/>
                    </a:cubicBez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616" name="Freeform 814">
                <a:extLst>
                  <a:ext uri="{FF2B5EF4-FFF2-40B4-BE49-F238E27FC236}">
                    <a16:creationId xmlns:a16="http://schemas.microsoft.com/office/drawing/2014/main" xmlns="" id="{907FF93E-DD05-4AF7-9C40-653D853C90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13650" y="4598988"/>
                <a:ext cx="14288" cy="9525"/>
              </a:xfrm>
              <a:custGeom>
                <a:avLst/>
                <a:gdLst>
                  <a:gd name="T0" fmla="*/ 9 w 9"/>
                  <a:gd name="T1" fmla="*/ 6 h 6"/>
                  <a:gd name="T2" fmla="*/ 0 w 9"/>
                  <a:gd name="T3" fmla="*/ 0 h 6"/>
                  <a:gd name="T4" fmla="*/ 0 w 9"/>
                  <a:gd name="T5" fmla="*/ 0 h 6"/>
                  <a:gd name="T6" fmla="*/ 9 w 9"/>
                  <a:gd name="T7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6">
                    <a:moveTo>
                      <a:pt x="9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9" y="6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617" name="Line 815">
                <a:extLst>
                  <a:ext uri="{FF2B5EF4-FFF2-40B4-BE49-F238E27FC236}">
                    <a16:creationId xmlns:a16="http://schemas.microsoft.com/office/drawing/2014/main" xmlns="" id="{DFFC9EC1-65B3-462F-9DF8-FB53C7486B2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412163" y="3633788"/>
                <a:ext cx="0" cy="0"/>
              </a:xfrm>
              <a:prstGeom prst="line">
                <a:avLst/>
              </a:prstGeom>
              <a:noFill/>
              <a:ln w="31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618" name="Line 816">
                <a:extLst>
                  <a:ext uri="{FF2B5EF4-FFF2-40B4-BE49-F238E27FC236}">
                    <a16:creationId xmlns:a16="http://schemas.microsoft.com/office/drawing/2014/main" xmlns="" id="{1A92EC50-6898-49FF-AD0D-5CE8E20B36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412163" y="3633788"/>
                <a:ext cx="0" cy="0"/>
              </a:xfrm>
              <a:prstGeom prst="line">
                <a:avLst/>
              </a:prstGeom>
              <a:noFill/>
              <a:ln w="31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619" name="Freeform 817">
                <a:extLst>
                  <a:ext uri="{FF2B5EF4-FFF2-40B4-BE49-F238E27FC236}">
                    <a16:creationId xmlns:a16="http://schemas.microsoft.com/office/drawing/2014/main" xmlns="" id="{AB7EC7D7-271C-4BFE-890B-0A16ECFA0D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80150" y="1676400"/>
                <a:ext cx="2381250" cy="2909888"/>
              </a:xfrm>
              <a:custGeom>
                <a:avLst/>
                <a:gdLst>
                  <a:gd name="T0" fmla="*/ 612 w 716"/>
                  <a:gd name="T1" fmla="*/ 208 h 874"/>
                  <a:gd name="T2" fmla="*/ 614 w 716"/>
                  <a:gd name="T3" fmla="*/ 32 h 874"/>
                  <a:gd name="T4" fmla="*/ 511 w 716"/>
                  <a:gd name="T5" fmla="*/ 3 h 874"/>
                  <a:gd name="T6" fmla="*/ 504 w 716"/>
                  <a:gd name="T7" fmla="*/ 26 h 874"/>
                  <a:gd name="T8" fmla="*/ 497 w 716"/>
                  <a:gd name="T9" fmla="*/ 63 h 874"/>
                  <a:gd name="T10" fmla="*/ 465 w 716"/>
                  <a:gd name="T11" fmla="*/ 51 h 874"/>
                  <a:gd name="T12" fmla="*/ 425 w 716"/>
                  <a:gd name="T13" fmla="*/ 72 h 874"/>
                  <a:gd name="T14" fmla="*/ 403 w 716"/>
                  <a:gd name="T15" fmla="*/ 69 h 874"/>
                  <a:gd name="T16" fmla="*/ 389 w 716"/>
                  <a:gd name="T17" fmla="*/ 56 h 874"/>
                  <a:gd name="T18" fmla="*/ 376 w 716"/>
                  <a:gd name="T19" fmla="*/ 76 h 874"/>
                  <a:gd name="T20" fmla="*/ 328 w 716"/>
                  <a:gd name="T21" fmla="*/ 96 h 874"/>
                  <a:gd name="T22" fmla="*/ 302 w 716"/>
                  <a:gd name="T23" fmla="*/ 139 h 874"/>
                  <a:gd name="T24" fmla="*/ 294 w 716"/>
                  <a:gd name="T25" fmla="*/ 100 h 874"/>
                  <a:gd name="T26" fmla="*/ 254 w 716"/>
                  <a:gd name="T27" fmla="*/ 96 h 874"/>
                  <a:gd name="T28" fmla="*/ 267 w 716"/>
                  <a:gd name="T29" fmla="*/ 145 h 874"/>
                  <a:gd name="T30" fmla="*/ 233 w 716"/>
                  <a:gd name="T31" fmla="*/ 156 h 874"/>
                  <a:gd name="T32" fmla="*/ 207 w 716"/>
                  <a:gd name="T33" fmla="*/ 228 h 874"/>
                  <a:gd name="T34" fmla="*/ 152 w 716"/>
                  <a:gd name="T35" fmla="*/ 218 h 874"/>
                  <a:gd name="T36" fmla="*/ 179 w 716"/>
                  <a:gd name="T37" fmla="*/ 251 h 874"/>
                  <a:gd name="T38" fmla="*/ 126 w 716"/>
                  <a:gd name="T39" fmla="*/ 233 h 874"/>
                  <a:gd name="T40" fmla="*/ 117 w 716"/>
                  <a:gd name="T41" fmla="*/ 184 h 874"/>
                  <a:gd name="T42" fmla="*/ 83 w 716"/>
                  <a:gd name="T43" fmla="*/ 168 h 874"/>
                  <a:gd name="T44" fmla="*/ 93 w 716"/>
                  <a:gd name="T45" fmla="*/ 157 h 874"/>
                  <a:gd name="T46" fmla="*/ 129 w 716"/>
                  <a:gd name="T47" fmla="*/ 171 h 874"/>
                  <a:gd name="T48" fmla="*/ 208 w 716"/>
                  <a:gd name="T49" fmla="*/ 157 h 874"/>
                  <a:gd name="T50" fmla="*/ 192 w 716"/>
                  <a:gd name="T51" fmla="*/ 110 h 874"/>
                  <a:gd name="T52" fmla="*/ 157 w 716"/>
                  <a:gd name="T53" fmla="*/ 88 h 874"/>
                  <a:gd name="T54" fmla="*/ 86 w 716"/>
                  <a:gd name="T55" fmla="*/ 61 h 874"/>
                  <a:gd name="T56" fmla="*/ 67 w 716"/>
                  <a:gd name="T57" fmla="*/ 65 h 874"/>
                  <a:gd name="T58" fmla="*/ 56 w 716"/>
                  <a:gd name="T59" fmla="*/ 54 h 874"/>
                  <a:gd name="T60" fmla="*/ 49 w 716"/>
                  <a:gd name="T61" fmla="*/ 46 h 874"/>
                  <a:gd name="T62" fmla="*/ 27 w 716"/>
                  <a:gd name="T63" fmla="*/ 55 h 874"/>
                  <a:gd name="T64" fmla="*/ 10 w 716"/>
                  <a:gd name="T65" fmla="*/ 108 h 874"/>
                  <a:gd name="T66" fmla="*/ 45 w 716"/>
                  <a:gd name="T67" fmla="*/ 213 h 874"/>
                  <a:gd name="T68" fmla="*/ 78 w 716"/>
                  <a:gd name="T69" fmla="*/ 296 h 874"/>
                  <a:gd name="T70" fmla="*/ 41 w 716"/>
                  <a:gd name="T71" fmla="*/ 367 h 874"/>
                  <a:gd name="T72" fmla="*/ 43 w 716"/>
                  <a:gd name="T73" fmla="*/ 395 h 874"/>
                  <a:gd name="T74" fmla="*/ 39 w 716"/>
                  <a:gd name="T75" fmla="*/ 455 h 874"/>
                  <a:gd name="T76" fmla="*/ 53 w 716"/>
                  <a:gd name="T77" fmla="*/ 502 h 874"/>
                  <a:gd name="T78" fmla="*/ 109 w 716"/>
                  <a:gd name="T79" fmla="*/ 541 h 874"/>
                  <a:gd name="T80" fmla="*/ 125 w 716"/>
                  <a:gd name="T81" fmla="*/ 603 h 874"/>
                  <a:gd name="T82" fmla="*/ 190 w 716"/>
                  <a:gd name="T83" fmla="*/ 632 h 874"/>
                  <a:gd name="T84" fmla="*/ 260 w 716"/>
                  <a:gd name="T85" fmla="*/ 663 h 874"/>
                  <a:gd name="T86" fmla="*/ 279 w 716"/>
                  <a:gd name="T87" fmla="*/ 715 h 874"/>
                  <a:gd name="T88" fmla="*/ 264 w 716"/>
                  <a:gd name="T89" fmla="*/ 748 h 874"/>
                  <a:gd name="T90" fmla="*/ 254 w 716"/>
                  <a:gd name="T91" fmla="*/ 775 h 874"/>
                  <a:gd name="T92" fmla="*/ 269 w 716"/>
                  <a:gd name="T93" fmla="*/ 802 h 874"/>
                  <a:gd name="T94" fmla="*/ 324 w 716"/>
                  <a:gd name="T95" fmla="*/ 839 h 874"/>
                  <a:gd name="T96" fmla="*/ 435 w 716"/>
                  <a:gd name="T97" fmla="*/ 861 h 874"/>
                  <a:gd name="T98" fmla="*/ 442 w 716"/>
                  <a:gd name="T99" fmla="*/ 821 h 874"/>
                  <a:gd name="T100" fmla="*/ 427 w 716"/>
                  <a:gd name="T101" fmla="*/ 781 h 874"/>
                  <a:gd name="T102" fmla="*/ 447 w 716"/>
                  <a:gd name="T103" fmla="*/ 757 h 874"/>
                  <a:gd name="T104" fmla="*/ 460 w 716"/>
                  <a:gd name="T105" fmla="*/ 745 h 874"/>
                  <a:gd name="T106" fmla="*/ 418 w 716"/>
                  <a:gd name="T107" fmla="*/ 700 h 874"/>
                  <a:gd name="T108" fmla="*/ 444 w 716"/>
                  <a:gd name="T109" fmla="*/ 651 h 874"/>
                  <a:gd name="T110" fmla="*/ 479 w 716"/>
                  <a:gd name="T111" fmla="*/ 607 h 874"/>
                  <a:gd name="T112" fmla="*/ 517 w 716"/>
                  <a:gd name="T113" fmla="*/ 609 h 874"/>
                  <a:gd name="T114" fmla="*/ 564 w 716"/>
                  <a:gd name="T115" fmla="*/ 632 h 874"/>
                  <a:gd name="T116" fmla="*/ 610 w 716"/>
                  <a:gd name="T117" fmla="*/ 615 h 874"/>
                  <a:gd name="T118" fmla="*/ 658 w 716"/>
                  <a:gd name="T119" fmla="*/ 626 h 8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716" h="874">
                    <a:moveTo>
                      <a:pt x="646" y="595"/>
                    </a:moveTo>
                    <a:cubicBezTo>
                      <a:pt x="640" y="578"/>
                      <a:pt x="640" y="578"/>
                      <a:pt x="640" y="578"/>
                    </a:cubicBezTo>
                    <a:cubicBezTo>
                      <a:pt x="611" y="563"/>
                      <a:pt x="611" y="563"/>
                      <a:pt x="611" y="563"/>
                    </a:cubicBezTo>
                    <a:cubicBezTo>
                      <a:pt x="611" y="530"/>
                      <a:pt x="611" y="530"/>
                      <a:pt x="611" y="530"/>
                    </a:cubicBezTo>
                    <a:cubicBezTo>
                      <a:pt x="626" y="521"/>
                      <a:pt x="626" y="521"/>
                      <a:pt x="626" y="521"/>
                    </a:cubicBezTo>
                    <a:cubicBezTo>
                      <a:pt x="630" y="494"/>
                      <a:pt x="630" y="494"/>
                      <a:pt x="630" y="494"/>
                    </a:cubicBezTo>
                    <a:cubicBezTo>
                      <a:pt x="596" y="509"/>
                      <a:pt x="596" y="509"/>
                      <a:pt x="596" y="509"/>
                    </a:cubicBezTo>
                    <a:cubicBezTo>
                      <a:pt x="585" y="486"/>
                      <a:pt x="585" y="486"/>
                      <a:pt x="585" y="486"/>
                    </a:cubicBezTo>
                    <a:cubicBezTo>
                      <a:pt x="608" y="490"/>
                      <a:pt x="608" y="490"/>
                      <a:pt x="608" y="490"/>
                    </a:cubicBezTo>
                    <a:cubicBezTo>
                      <a:pt x="620" y="477"/>
                      <a:pt x="620" y="477"/>
                      <a:pt x="620" y="477"/>
                    </a:cubicBezTo>
                    <a:cubicBezTo>
                      <a:pt x="609" y="448"/>
                      <a:pt x="609" y="448"/>
                      <a:pt x="609" y="448"/>
                    </a:cubicBezTo>
                    <a:cubicBezTo>
                      <a:pt x="591" y="432"/>
                      <a:pt x="591" y="432"/>
                      <a:pt x="591" y="432"/>
                    </a:cubicBezTo>
                    <a:cubicBezTo>
                      <a:pt x="612" y="377"/>
                      <a:pt x="612" y="377"/>
                      <a:pt x="612" y="377"/>
                    </a:cubicBezTo>
                    <a:cubicBezTo>
                      <a:pt x="591" y="354"/>
                      <a:pt x="591" y="354"/>
                      <a:pt x="591" y="354"/>
                    </a:cubicBezTo>
                    <a:cubicBezTo>
                      <a:pt x="591" y="354"/>
                      <a:pt x="614" y="322"/>
                      <a:pt x="612" y="311"/>
                    </a:cubicBezTo>
                    <a:cubicBezTo>
                      <a:pt x="611" y="300"/>
                      <a:pt x="602" y="225"/>
                      <a:pt x="612" y="208"/>
                    </a:cubicBezTo>
                    <a:cubicBezTo>
                      <a:pt x="622" y="191"/>
                      <a:pt x="646" y="165"/>
                      <a:pt x="649" y="163"/>
                    </a:cubicBezTo>
                    <a:cubicBezTo>
                      <a:pt x="653" y="161"/>
                      <a:pt x="680" y="149"/>
                      <a:pt x="680" y="149"/>
                    </a:cubicBezTo>
                    <a:cubicBezTo>
                      <a:pt x="697" y="140"/>
                      <a:pt x="697" y="140"/>
                      <a:pt x="697" y="140"/>
                    </a:cubicBezTo>
                    <a:cubicBezTo>
                      <a:pt x="716" y="114"/>
                      <a:pt x="716" y="114"/>
                      <a:pt x="716" y="114"/>
                    </a:cubicBezTo>
                    <a:cubicBezTo>
                      <a:pt x="701" y="94"/>
                      <a:pt x="701" y="94"/>
                      <a:pt x="701" y="94"/>
                    </a:cubicBezTo>
                    <a:cubicBezTo>
                      <a:pt x="701" y="87"/>
                      <a:pt x="701" y="87"/>
                      <a:pt x="701" y="87"/>
                    </a:cubicBezTo>
                    <a:cubicBezTo>
                      <a:pt x="703" y="77"/>
                      <a:pt x="703" y="77"/>
                      <a:pt x="703" y="77"/>
                    </a:cubicBezTo>
                    <a:cubicBezTo>
                      <a:pt x="686" y="73"/>
                      <a:pt x="686" y="73"/>
                      <a:pt x="686" y="73"/>
                    </a:cubicBezTo>
                    <a:cubicBezTo>
                      <a:pt x="693" y="63"/>
                      <a:pt x="693" y="63"/>
                      <a:pt x="693" y="63"/>
                    </a:cubicBezTo>
                    <a:cubicBezTo>
                      <a:pt x="667" y="40"/>
                      <a:pt x="667" y="40"/>
                      <a:pt x="667" y="40"/>
                    </a:cubicBezTo>
                    <a:cubicBezTo>
                      <a:pt x="636" y="53"/>
                      <a:pt x="636" y="53"/>
                      <a:pt x="636" y="53"/>
                    </a:cubicBezTo>
                    <a:cubicBezTo>
                      <a:pt x="632" y="52"/>
                      <a:pt x="632" y="52"/>
                      <a:pt x="632" y="52"/>
                    </a:cubicBezTo>
                    <a:cubicBezTo>
                      <a:pt x="628" y="43"/>
                      <a:pt x="628" y="43"/>
                      <a:pt x="628" y="43"/>
                    </a:cubicBezTo>
                    <a:cubicBezTo>
                      <a:pt x="622" y="39"/>
                      <a:pt x="622" y="39"/>
                      <a:pt x="622" y="39"/>
                    </a:cubicBezTo>
                    <a:cubicBezTo>
                      <a:pt x="616" y="38"/>
                      <a:pt x="616" y="38"/>
                      <a:pt x="616" y="38"/>
                    </a:cubicBezTo>
                    <a:cubicBezTo>
                      <a:pt x="614" y="32"/>
                      <a:pt x="614" y="32"/>
                      <a:pt x="614" y="32"/>
                    </a:cubicBezTo>
                    <a:cubicBezTo>
                      <a:pt x="609" y="29"/>
                      <a:pt x="609" y="29"/>
                      <a:pt x="609" y="29"/>
                    </a:cubicBezTo>
                    <a:cubicBezTo>
                      <a:pt x="599" y="28"/>
                      <a:pt x="599" y="28"/>
                      <a:pt x="599" y="28"/>
                    </a:cubicBezTo>
                    <a:cubicBezTo>
                      <a:pt x="588" y="22"/>
                      <a:pt x="588" y="22"/>
                      <a:pt x="588" y="22"/>
                    </a:cubicBezTo>
                    <a:cubicBezTo>
                      <a:pt x="581" y="21"/>
                      <a:pt x="581" y="21"/>
                      <a:pt x="581" y="21"/>
                    </a:cubicBezTo>
                    <a:cubicBezTo>
                      <a:pt x="581" y="17"/>
                      <a:pt x="581" y="17"/>
                      <a:pt x="581" y="17"/>
                    </a:cubicBezTo>
                    <a:cubicBezTo>
                      <a:pt x="578" y="17"/>
                      <a:pt x="578" y="17"/>
                      <a:pt x="578" y="17"/>
                    </a:cubicBezTo>
                    <a:cubicBezTo>
                      <a:pt x="574" y="14"/>
                      <a:pt x="574" y="14"/>
                      <a:pt x="574" y="14"/>
                    </a:cubicBezTo>
                    <a:cubicBezTo>
                      <a:pt x="569" y="16"/>
                      <a:pt x="569" y="16"/>
                      <a:pt x="569" y="16"/>
                    </a:cubicBezTo>
                    <a:cubicBezTo>
                      <a:pt x="565" y="19"/>
                      <a:pt x="565" y="19"/>
                      <a:pt x="565" y="19"/>
                    </a:cubicBezTo>
                    <a:cubicBezTo>
                      <a:pt x="563" y="15"/>
                      <a:pt x="563" y="15"/>
                      <a:pt x="563" y="15"/>
                    </a:cubicBezTo>
                    <a:cubicBezTo>
                      <a:pt x="564" y="13"/>
                      <a:pt x="564" y="13"/>
                      <a:pt x="564" y="13"/>
                    </a:cubicBezTo>
                    <a:cubicBezTo>
                      <a:pt x="563" y="10"/>
                      <a:pt x="563" y="10"/>
                      <a:pt x="563" y="10"/>
                    </a:cubicBezTo>
                    <a:cubicBezTo>
                      <a:pt x="551" y="6"/>
                      <a:pt x="551" y="6"/>
                      <a:pt x="551" y="6"/>
                    </a:cubicBezTo>
                    <a:cubicBezTo>
                      <a:pt x="545" y="2"/>
                      <a:pt x="545" y="2"/>
                      <a:pt x="545" y="2"/>
                    </a:cubicBezTo>
                    <a:cubicBezTo>
                      <a:pt x="526" y="1"/>
                      <a:pt x="526" y="1"/>
                      <a:pt x="526" y="1"/>
                    </a:cubicBezTo>
                    <a:cubicBezTo>
                      <a:pt x="511" y="3"/>
                      <a:pt x="511" y="3"/>
                      <a:pt x="511" y="3"/>
                    </a:cubicBezTo>
                    <a:cubicBezTo>
                      <a:pt x="508" y="2"/>
                      <a:pt x="508" y="2"/>
                      <a:pt x="508" y="2"/>
                    </a:cubicBezTo>
                    <a:cubicBezTo>
                      <a:pt x="504" y="2"/>
                      <a:pt x="504" y="2"/>
                      <a:pt x="504" y="2"/>
                    </a:cubicBezTo>
                    <a:cubicBezTo>
                      <a:pt x="501" y="0"/>
                      <a:pt x="501" y="0"/>
                      <a:pt x="501" y="0"/>
                    </a:cubicBezTo>
                    <a:cubicBezTo>
                      <a:pt x="499" y="1"/>
                      <a:pt x="499" y="1"/>
                      <a:pt x="499" y="1"/>
                    </a:cubicBezTo>
                    <a:cubicBezTo>
                      <a:pt x="496" y="0"/>
                      <a:pt x="496" y="0"/>
                      <a:pt x="496" y="0"/>
                    </a:cubicBezTo>
                    <a:cubicBezTo>
                      <a:pt x="493" y="2"/>
                      <a:pt x="493" y="2"/>
                      <a:pt x="493" y="2"/>
                    </a:cubicBezTo>
                    <a:cubicBezTo>
                      <a:pt x="495" y="6"/>
                      <a:pt x="495" y="6"/>
                      <a:pt x="495" y="6"/>
                    </a:cubicBezTo>
                    <a:cubicBezTo>
                      <a:pt x="495" y="10"/>
                      <a:pt x="495" y="10"/>
                      <a:pt x="495" y="10"/>
                    </a:cubicBezTo>
                    <a:cubicBezTo>
                      <a:pt x="491" y="11"/>
                      <a:pt x="491" y="11"/>
                      <a:pt x="491" y="11"/>
                    </a:cubicBezTo>
                    <a:cubicBezTo>
                      <a:pt x="491" y="13"/>
                      <a:pt x="491" y="13"/>
                      <a:pt x="491" y="13"/>
                    </a:cubicBezTo>
                    <a:cubicBezTo>
                      <a:pt x="494" y="17"/>
                      <a:pt x="494" y="17"/>
                      <a:pt x="494" y="17"/>
                    </a:cubicBezTo>
                    <a:cubicBezTo>
                      <a:pt x="497" y="19"/>
                      <a:pt x="497" y="19"/>
                      <a:pt x="497" y="19"/>
                    </a:cubicBezTo>
                    <a:cubicBezTo>
                      <a:pt x="499" y="26"/>
                      <a:pt x="499" y="26"/>
                      <a:pt x="499" y="26"/>
                    </a:cubicBezTo>
                    <a:cubicBezTo>
                      <a:pt x="501" y="29"/>
                      <a:pt x="501" y="29"/>
                      <a:pt x="501" y="29"/>
                    </a:cubicBezTo>
                    <a:cubicBezTo>
                      <a:pt x="501" y="26"/>
                      <a:pt x="501" y="26"/>
                      <a:pt x="501" y="26"/>
                    </a:cubicBezTo>
                    <a:cubicBezTo>
                      <a:pt x="504" y="26"/>
                      <a:pt x="504" y="26"/>
                      <a:pt x="504" y="26"/>
                    </a:cubicBezTo>
                    <a:cubicBezTo>
                      <a:pt x="507" y="33"/>
                      <a:pt x="507" y="33"/>
                      <a:pt x="507" y="33"/>
                    </a:cubicBezTo>
                    <a:cubicBezTo>
                      <a:pt x="507" y="36"/>
                      <a:pt x="507" y="36"/>
                      <a:pt x="507" y="36"/>
                    </a:cubicBezTo>
                    <a:cubicBezTo>
                      <a:pt x="512" y="37"/>
                      <a:pt x="512" y="37"/>
                      <a:pt x="512" y="37"/>
                    </a:cubicBezTo>
                    <a:cubicBezTo>
                      <a:pt x="517" y="43"/>
                      <a:pt x="517" y="43"/>
                      <a:pt x="517" y="43"/>
                    </a:cubicBezTo>
                    <a:cubicBezTo>
                      <a:pt x="512" y="42"/>
                      <a:pt x="512" y="42"/>
                      <a:pt x="512" y="42"/>
                    </a:cubicBezTo>
                    <a:cubicBezTo>
                      <a:pt x="510" y="41"/>
                      <a:pt x="510" y="41"/>
                      <a:pt x="510" y="41"/>
                    </a:cubicBezTo>
                    <a:cubicBezTo>
                      <a:pt x="507" y="41"/>
                      <a:pt x="507" y="41"/>
                      <a:pt x="507" y="41"/>
                    </a:cubicBezTo>
                    <a:cubicBezTo>
                      <a:pt x="506" y="47"/>
                      <a:pt x="506" y="47"/>
                      <a:pt x="506" y="47"/>
                    </a:cubicBezTo>
                    <a:cubicBezTo>
                      <a:pt x="502" y="50"/>
                      <a:pt x="502" y="50"/>
                      <a:pt x="502" y="50"/>
                    </a:cubicBezTo>
                    <a:cubicBezTo>
                      <a:pt x="497" y="48"/>
                      <a:pt x="497" y="48"/>
                      <a:pt x="497" y="48"/>
                    </a:cubicBezTo>
                    <a:cubicBezTo>
                      <a:pt x="494" y="50"/>
                      <a:pt x="494" y="50"/>
                      <a:pt x="494" y="50"/>
                    </a:cubicBezTo>
                    <a:cubicBezTo>
                      <a:pt x="493" y="52"/>
                      <a:pt x="493" y="52"/>
                      <a:pt x="493" y="52"/>
                    </a:cubicBezTo>
                    <a:cubicBezTo>
                      <a:pt x="498" y="57"/>
                      <a:pt x="498" y="57"/>
                      <a:pt x="498" y="57"/>
                    </a:cubicBezTo>
                    <a:cubicBezTo>
                      <a:pt x="499" y="58"/>
                      <a:pt x="499" y="58"/>
                      <a:pt x="499" y="58"/>
                    </a:cubicBezTo>
                    <a:cubicBezTo>
                      <a:pt x="499" y="61"/>
                      <a:pt x="499" y="61"/>
                      <a:pt x="499" y="61"/>
                    </a:cubicBezTo>
                    <a:cubicBezTo>
                      <a:pt x="497" y="63"/>
                      <a:pt x="497" y="63"/>
                      <a:pt x="497" y="63"/>
                    </a:cubicBezTo>
                    <a:cubicBezTo>
                      <a:pt x="487" y="63"/>
                      <a:pt x="487" y="63"/>
                      <a:pt x="487" y="63"/>
                    </a:cubicBezTo>
                    <a:cubicBezTo>
                      <a:pt x="485" y="60"/>
                      <a:pt x="485" y="60"/>
                      <a:pt x="485" y="60"/>
                    </a:cubicBezTo>
                    <a:cubicBezTo>
                      <a:pt x="485" y="57"/>
                      <a:pt x="485" y="57"/>
                      <a:pt x="485" y="57"/>
                    </a:cubicBezTo>
                    <a:cubicBezTo>
                      <a:pt x="484" y="53"/>
                      <a:pt x="484" y="53"/>
                      <a:pt x="484" y="53"/>
                    </a:cubicBezTo>
                    <a:cubicBezTo>
                      <a:pt x="487" y="50"/>
                      <a:pt x="487" y="50"/>
                      <a:pt x="487" y="50"/>
                    </a:cubicBezTo>
                    <a:cubicBezTo>
                      <a:pt x="487" y="48"/>
                      <a:pt x="487" y="48"/>
                      <a:pt x="487" y="48"/>
                    </a:cubicBezTo>
                    <a:cubicBezTo>
                      <a:pt x="483" y="44"/>
                      <a:pt x="483" y="44"/>
                      <a:pt x="483" y="44"/>
                    </a:cubicBezTo>
                    <a:cubicBezTo>
                      <a:pt x="480" y="43"/>
                      <a:pt x="480" y="43"/>
                      <a:pt x="480" y="43"/>
                    </a:cubicBezTo>
                    <a:cubicBezTo>
                      <a:pt x="483" y="39"/>
                      <a:pt x="483" y="39"/>
                      <a:pt x="483" y="39"/>
                    </a:cubicBezTo>
                    <a:cubicBezTo>
                      <a:pt x="482" y="38"/>
                      <a:pt x="482" y="38"/>
                      <a:pt x="482" y="38"/>
                    </a:cubicBezTo>
                    <a:cubicBezTo>
                      <a:pt x="479" y="39"/>
                      <a:pt x="479" y="39"/>
                      <a:pt x="479" y="39"/>
                    </a:cubicBezTo>
                    <a:cubicBezTo>
                      <a:pt x="477" y="40"/>
                      <a:pt x="477" y="40"/>
                      <a:pt x="477" y="40"/>
                    </a:cubicBezTo>
                    <a:cubicBezTo>
                      <a:pt x="472" y="45"/>
                      <a:pt x="472" y="45"/>
                      <a:pt x="472" y="45"/>
                    </a:cubicBezTo>
                    <a:cubicBezTo>
                      <a:pt x="469" y="45"/>
                      <a:pt x="469" y="45"/>
                      <a:pt x="469" y="45"/>
                    </a:cubicBezTo>
                    <a:cubicBezTo>
                      <a:pt x="465" y="49"/>
                      <a:pt x="465" y="49"/>
                      <a:pt x="465" y="49"/>
                    </a:cubicBezTo>
                    <a:cubicBezTo>
                      <a:pt x="465" y="51"/>
                      <a:pt x="465" y="51"/>
                      <a:pt x="465" y="51"/>
                    </a:cubicBezTo>
                    <a:cubicBezTo>
                      <a:pt x="460" y="51"/>
                      <a:pt x="460" y="51"/>
                      <a:pt x="460" y="51"/>
                    </a:cubicBezTo>
                    <a:cubicBezTo>
                      <a:pt x="458" y="53"/>
                      <a:pt x="458" y="53"/>
                      <a:pt x="458" y="53"/>
                    </a:cubicBezTo>
                    <a:cubicBezTo>
                      <a:pt x="458" y="56"/>
                      <a:pt x="458" y="56"/>
                      <a:pt x="458" y="56"/>
                    </a:cubicBezTo>
                    <a:cubicBezTo>
                      <a:pt x="455" y="58"/>
                      <a:pt x="455" y="58"/>
                      <a:pt x="455" y="58"/>
                    </a:cubicBezTo>
                    <a:cubicBezTo>
                      <a:pt x="446" y="58"/>
                      <a:pt x="446" y="58"/>
                      <a:pt x="446" y="58"/>
                    </a:cubicBezTo>
                    <a:cubicBezTo>
                      <a:pt x="443" y="57"/>
                      <a:pt x="443" y="57"/>
                      <a:pt x="443" y="57"/>
                    </a:cubicBezTo>
                    <a:cubicBezTo>
                      <a:pt x="441" y="58"/>
                      <a:pt x="441" y="58"/>
                      <a:pt x="441" y="58"/>
                    </a:cubicBezTo>
                    <a:cubicBezTo>
                      <a:pt x="439" y="58"/>
                      <a:pt x="439" y="58"/>
                      <a:pt x="439" y="58"/>
                    </a:cubicBezTo>
                    <a:cubicBezTo>
                      <a:pt x="436" y="56"/>
                      <a:pt x="436" y="56"/>
                      <a:pt x="436" y="56"/>
                    </a:cubicBezTo>
                    <a:cubicBezTo>
                      <a:pt x="431" y="59"/>
                      <a:pt x="431" y="59"/>
                      <a:pt x="431" y="59"/>
                    </a:cubicBezTo>
                    <a:cubicBezTo>
                      <a:pt x="430" y="61"/>
                      <a:pt x="430" y="61"/>
                      <a:pt x="430" y="61"/>
                    </a:cubicBezTo>
                    <a:cubicBezTo>
                      <a:pt x="426" y="62"/>
                      <a:pt x="426" y="62"/>
                      <a:pt x="426" y="62"/>
                    </a:cubicBezTo>
                    <a:cubicBezTo>
                      <a:pt x="423" y="66"/>
                      <a:pt x="423" y="66"/>
                      <a:pt x="423" y="66"/>
                    </a:cubicBezTo>
                    <a:cubicBezTo>
                      <a:pt x="423" y="68"/>
                      <a:pt x="423" y="68"/>
                      <a:pt x="423" y="68"/>
                    </a:cubicBezTo>
                    <a:cubicBezTo>
                      <a:pt x="426" y="70"/>
                      <a:pt x="426" y="70"/>
                      <a:pt x="426" y="70"/>
                    </a:cubicBezTo>
                    <a:cubicBezTo>
                      <a:pt x="425" y="72"/>
                      <a:pt x="425" y="72"/>
                      <a:pt x="425" y="72"/>
                    </a:cubicBezTo>
                    <a:cubicBezTo>
                      <a:pt x="426" y="74"/>
                      <a:pt x="426" y="74"/>
                      <a:pt x="426" y="74"/>
                    </a:cubicBezTo>
                    <a:cubicBezTo>
                      <a:pt x="424" y="76"/>
                      <a:pt x="424" y="76"/>
                      <a:pt x="424" y="76"/>
                    </a:cubicBezTo>
                    <a:cubicBezTo>
                      <a:pt x="421" y="74"/>
                      <a:pt x="421" y="74"/>
                      <a:pt x="421" y="74"/>
                    </a:cubicBezTo>
                    <a:cubicBezTo>
                      <a:pt x="419" y="71"/>
                      <a:pt x="419" y="71"/>
                      <a:pt x="419" y="71"/>
                    </a:cubicBezTo>
                    <a:cubicBezTo>
                      <a:pt x="418" y="71"/>
                      <a:pt x="418" y="71"/>
                      <a:pt x="418" y="71"/>
                    </a:cubicBezTo>
                    <a:cubicBezTo>
                      <a:pt x="413" y="76"/>
                      <a:pt x="413" y="76"/>
                      <a:pt x="413" y="76"/>
                    </a:cubicBezTo>
                    <a:cubicBezTo>
                      <a:pt x="412" y="81"/>
                      <a:pt x="412" y="81"/>
                      <a:pt x="412" y="81"/>
                    </a:cubicBezTo>
                    <a:cubicBezTo>
                      <a:pt x="412" y="76"/>
                      <a:pt x="412" y="76"/>
                      <a:pt x="412" y="76"/>
                    </a:cubicBezTo>
                    <a:cubicBezTo>
                      <a:pt x="407" y="75"/>
                      <a:pt x="407" y="75"/>
                      <a:pt x="407" y="75"/>
                    </a:cubicBezTo>
                    <a:cubicBezTo>
                      <a:pt x="405" y="76"/>
                      <a:pt x="405" y="76"/>
                      <a:pt x="405" y="76"/>
                    </a:cubicBezTo>
                    <a:cubicBezTo>
                      <a:pt x="402" y="76"/>
                      <a:pt x="402" y="76"/>
                      <a:pt x="402" y="76"/>
                    </a:cubicBezTo>
                    <a:cubicBezTo>
                      <a:pt x="399" y="77"/>
                      <a:pt x="399" y="77"/>
                      <a:pt x="399" y="77"/>
                    </a:cubicBezTo>
                    <a:cubicBezTo>
                      <a:pt x="396" y="76"/>
                      <a:pt x="396" y="76"/>
                      <a:pt x="396" y="76"/>
                    </a:cubicBezTo>
                    <a:cubicBezTo>
                      <a:pt x="395" y="73"/>
                      <a:pt x="395" y="73"/>
                      <a:pt x="395" y="73"/>
                    </a:cubicBezTo>
                    <a:cubicBezTo>
                      <a:pt x="399" y="69"/>
                      <a:pt x="399" y="69"/>
                      <a:pt x="399" y="69"/>
                    </a:cubicBezTo>
                    <a:cubicBezTo>
                      <a:pt x="403" y="69"/>
                      <a:pt x="403" y="69"/>
                      <a:pt x="403" y="69"/>
                    </a:cubicBezTo>
                    <a:cubicBezTo>
                      <a:pt x="405" y="66"/>
                      <a:pt x="405" y="66"/>
                      <a:pt x="405" y="66"/>
                    </a:cubicBezTo>
                    <a:cubicBezTo>
                      <a:pt x="402" y="62"/>
                      <a:pt x="402" y="62"/>
                      <a:pt x="402" y="62"/>
                    </a:cubicBezTo>
                    <a:cubicBezTo>
                      <a:pt x="403" y="61"/>
                      <a:pt x="403" y="61"/>
                      <a:pt x="403" y="61"/>
                    </a:cubicBezTo>
                    <a:cubicBezTo>
                      <a:pt x="406" y="59"/>
                      <a:pt x="406" y="59"/>
                      <a:pt x="406" y="59"/>
                    </a:cubicBezTo>
                    <a:cubicBezTo>
                      <a:pt x="401" y="55"/>
                      <a:pt x="401" y="55"/>
                      <a:pt x="401" y="55"/>
                    </a:cubicBezTo>
                    <a:cubicBezTo>
                      <a:pt x="399" y="56"/>
                      <a:pt x="399" y="56"/>
                      <a:pt x="399" y="56"/>
                    </a:cubicBezTo>
                    <a:cubicBezTo>
                      <a:pt x="396" y="56"/>
                      <a:pt x="396" y="56"/>
                      <a:pt x="396" y="56"/>
                    </a:cubicBezTo>
                    <a:cubicBezTo>
                      <a:pt x="395" y="54"/>
                      <a:pt x="395" y="54"/>
                      <a:pt x="395" y="54"/>
                    </a:cubicBezTo>
                    <a:cubicBezTo>
                      <a:pt x="402" y="50"/>
                      <a:pt x="402" y="50"/>
                      <a:pt x="402" y="50"/>
                    </a:cubicBezTo>
                    <a:cubicBezTo>
                      <a:pt x="405" y="50"/>
                      <a:pt x="405" y="50"/>
                      <a:pt x="405" y="50"/>
                    </a:cubicBezTo>
                    <a:cubicBezTo>
                      <a:pt x="409" y="48"/>
                      <a:pt x="409" y="48"/>
                      <a:pt x="409" y="48"/>
                    </a:cubicBezTo>
                    <a:cubicBezTo>
                      <a:pt x="408" y="47"/>
                      <a:pt x="408" y="47"/>
                      <a:pt x="408" y="47"/>
                    </a:cubicBezTo>
                    <a:cubicBezTo>
                      <a:pt x="401" y="48"/>
                      <a:pt x="401" y="48"/>
                      <a:pt x="401" y="48"/>
                    </a:cubicBezTo>
                    <a:cubicBezTo>
                      <a:pt x="391" y="52"/>
                      <a:pt x="391" y="52"/>
                      <a:pt x="391" y="52"/>
                    </a:cubicBezTo>
                    <a:cubicBezTo>
                      <a:pt x="388" y="55"/>
                      <a:pt x="388" y="55"/>
                      <a:pt x="388" y="55"/>
                    </a:cubicBezTo>
                    <a:cubicBezTo>
                      <a:pt x="389" y="56"/>
                      <a:pt x="389" y="56"/>
                      <a:pt x="389" y="56"/>
                    </a:cubicBezTo>
                    <a:cubicBezTo>
                      <a:pt x="390" y="60"/>
                      <a:pt x="390" y="60"/>
                      <a:pt x="390" y="60"/>
                    </a:cubicBezTo>
                    <a:cubicBezTo>
                      <a:pt x="392" y="62"/>
                      <a:pt x="392" y="62"/>
                      <a:pt x="392" y="62"/>
                    </a:cubicBezTo>
                    <a:cubicBezTo>
                      <a:pt x="390" y="65"/>
                      <a:pt x="390" y="65"/>
                      <a:pt x="390" y="65"/>
                    </a:cubicBezTo>
                    <a:cubicBezTo>
                      <a:pt x="387" y="66"/>
                      <a:pt x="387" y="66"/>
                      <a:pt x="387" y="66"/>
                    </a:cubicBezTo>
                    <a:cubicBezTo>
                      <a:pt x="384" y="62"/>
                      <a:pt x="384" y="62"/>
                      <a:pt x="384" y="62"/>
                    </a:cubicBezTo>
                    <a:cubicBezTo>
                      <a:pt x="385" y="60"/>
                      <a:pt x="385" y="60"/>
                      <a:pt x="385" y="60"/>
                    </a:cubicBezTo>
                    <a:cubicBezTo>
                      <a:pt x="386" y="59"/>
                      <a:pt x="386" y="59"/>
                      <a:pt x="386" y="59"/>
                    </a:cubicBezTo>
                    <a:cubicBezTo>
                      <a:pt x="386" y="57"/>
                      <a:pt x="386" y="57"/>
                      <a:pt x="386" y="57"/>
                    </a:cubicBezTo>
                    <a:cubicBezTo>
                      <a:pt x="384" y="57"/>
                      <a:pt x="384" y="57"/>
                      <a:pt x="384" y="57"/>
                    </a:cubicBezTo>
                    <a:cubicBezTo>
                      <a:pt x="377" y="64"/>
                      <a:pt x="377" y="64"/>
                      <a:pt x="377" y="64"/>
                    </a:cubicBezTo>
                    <a:cubicBezTo>
                      <a:pt x="377" y="66"/>
                      <a:pt x="377" y="66"/>
                      <a:pt x="377" y="66"/>
                    </a:cubicBezTo>
                    <a:cubicBezTo>
                      <a:pt x="380" y="69"/>
                      <a:pt x="380" y="69"/>
                      <a:pt x="380" y="69"/>
                    </a:cubicBezTo>
                    <a:cubicBezTo>
                      <a:pt x="383" y="70"/>
                      <a:pt x="383" y="70"/>
                      <a:pt x="383" y="70"/>
                    </a:cubicBezTo>
                    <a:cubicBezTo>
                      <a:pt x="382" y="73"/>
                      <a:pt x="382" y="73"/>
                      <a:pt x="382" y="73"/>
                    </a:cubicBezTo>
                    <a:cubicBezTo>
                      <a:pt x="378" y="77"/>
                      <a:pt x="378" y="77"/>
                      <a:pt x="378" y="77"/>
                    </a:cubicBezTo>
                    <a:cubicBezTo>
                      <a:pt x="376" y="76"/>
                      <a:pt x="376" y="76"/>
                      <a:pt x="376" y="76"/>
                    </a:cubicBezTo>
                    <a:cubicBezTo>
                      <a:pt x="377" y="73"/>
                      <a:pt x="377" y="73"/>
                      <a:pt x="377" y="73"/>
                    </a:cubicBezTo>
                    <a:cubicBezTo>
                      <a:pt x="376" y="70"/>
                      <a:pt x="376" y="70"/>
                      <a:pt x="376" y="70"/>
                    </a:cubicBezTo>
                    <a:cubicBezTo>
                      <a:pt x="375" y="70"/>
                      <a:pt x="375" y="70"/>
                      <a:pt x="375" y="70"/>
                    </a:cubicBezTo>
                    <a:cubicBezTo>
                      <a:pt x="374" y="67"/>
                      <a:pt x="374" y="67"/>
                      <a:pt x="374" y="67"/>
                    </a:cubicBezTo>
                    <a:cubicBezTo>
                      <a:pt x="367" y="70"/>
                      <a:pt x="367" y="70"/>
                      <a:pt x="367" y="70"/>
                    </a:cubicBezTo>
                    <a:cubicBezTo>
                      <a:pt x="366" y="72"/>
                      <a:pt x="366" y="72"/>
                      <a:pt x="366" y="72"/>
                    </a:cubicBezTo>
                    <a:cubicBezTo>
                      <a:pt x="360" y="75"/>
                      <a:pt x="360" y="75"/>
                      <a:pt x="360" y="75"/>
                    </a:cubicBezTo>
                    <a:cubicBezTo>
                      <a:pt x="356" y="74"/>
                      <a:pt x="356" y="74"/>
                      <a:pt x="356" y="74"/>
                    </a:cubicBezTo>
                    <a:cubicBezTo>
                      <a:pt x="354" y="75"/>
                      <a:pt x="354" y="75"/>
                      <a:pt x="354" y="75"/>
                    </a:cubicBezTo>
                    <a:cubicBezTo>
                      <a:pt x="354" y="77"/>
                      <a:pt x="354" y="77"/>
                      <a:pt x="354" y="77"/>
                    </a:cubicBezTo>
                    <a:cubicBezTo>
                      <a:pt x="346" y="87"/>
                      <a:pt x="346" y="87"/>
                      <a:pt x="346" y="87"/>
                    </a:cubicBezTo>
                    <a:cubicBezTo>
                      <a:pt x="343" y="88"/>
                      <a:pt x="343" y="88"/>
                      <a:pt x="343" y="88"/>
                    </a:cubicBezTo>
                    <a:cubicBezTo>
                      <a:pt x="336" y="97"/>
                      <a:pt x="336" y="97"/>
                      <a:pt x="336" y="97"/>
                    </a:cubicBezTo>
                    <a:cubicBezTo>
                      <a:pt x="333" y="98"/>
                      <a:pt x="333" y="98"/>
                      <a:pt x="333" y="98"/>
                    </a:cubicBezTo>
                    <a:cubicBezTo>
                      <a:pt x="330" y="96"/>
                      <a:pt x="330" y="96"/>
                      <a:pt x="330" y="96"/>
                    </a:cubicBezTo>
                    <a:cubicBezTo>
                      <a:pt x="328" y="96"/>
                      <a:pt x="328" y="96"/>
                      <a:pt x="328" y="96"/>
                    </a:cubicBezTo>
                    <a:cubicBezTo>
                      <a:pt x="330" y="99"/>
                      <a:pt x="330" y="99"/>
                      <a:pt x="330" y="99"/>
                    </a:cubicBezTo>
                    <a:cubicBezTo>
                      <a:pt x="335" y="103"/>
                      <a:pt x="335" y="103"/>
                      <a:pt x="335" y="103"/>
                    </a:cubicBezTo>
                    <a:cubicBezTo>
                      <a:pt x="336" y="106"/>
                      <a:pt x="336" y="106"/>
                      <a:pt x="336" y="106"/>
                    </a:cubicBezTo>
                    <a:cubicBezTo>
                      <a:pt x="329" y="104"/>
                      <a:pt x="329" y="104"/>
                      <a:pt x="329" y="104"/>
                    </a:cubicBezTo>
                    <a:cubicBezTo>
                      <a:pt x="328" y="106"/>
                      <a:pt x="328" y="106"/>
                      <a:pt x="328" y="106"/>
                    </a:cubicBezTo>
                    <a:cubicBezTo>
                      <a:pt x="317" y="108"/>
                      <a:pt x="317" y="108"/>
                      <a:pt x="317" y="108"/>
                    </a:cubicBezTo>
                    <a:cubicBezTo>
                      <a:pt x="315" y="109"/>
                      <a:pt x="315" y="109"/>
                      <a:pt x="315" y="109"/>
                    </a:cubicBezTo>
                    <a:cubicBezTo>
                      <a:pt x="318" y="113"/>
                      <a:pt x="318" y="113"/>
                      <a:pt x="318" y="113"/>
                    </a:cubicBezTo>
                    <a:cubicBezTo>
                      <a:pt x="318" y="116"/>
                      <a:pt x="318" y="116"/>
                      <a:pt x="318" y="116"/>
                    </a:cubicBezTo>
                    <a:cubicBezTo>
                      <a:pt x="316" y="121"/>
                      <a:pt x="316" y="121"/>
                      <a:pt x="316" y="121"/>
                    </a:cubicBezTo>
                    <a:cubicBezTo>
                      <a:pt x="317" y="127"/>
                      <a:pt x="317" y="127"/>
                      <a:pt x="317" y="127"/>
                    </a:cubicBezTo>
                    <a:cubicBezTo>
                      <a:pt x="316" y="131"/>
                      <a:pt x="316" y="131"/>
                      <a:pt x="316" y="131"/>
                    </a:cubicBezTo>
                    <a:cubicBezTo>
                      <a:pt x="309" y="134"/>
                      <a:pt x="309" y="134"/>
                      <a:pt x="309" y="134"/>
                    </a:cubicBezTo>
                    <a:cubicBezTo>
                      <a:pt x="308" y="136"/>
                      <a:pt x="308" y="136"/>
                      <a:pt x="308" y="136"/>
                    </a:cubicBezTo>
                    <a:cubicBezTo>
                      <a:pt x="304" y="136"/>
                      <a:pt x="304" y="136"/>
                      <a:pt x="304" y="136"/>
                    </a:cubicBezTo>
                    <a:cubicBezTo>
                      <a:pt x="302" y="139"/>
                      <a:pt x="302" y="139"/>
                      <a:pt x="302" y="139"/>
                    </a:cubicBezTo>
                    <a:cubicBezTo>
                      <a:pt x="300" y="134"/>
                      <a:pt x="300" y="134"/>
                      <a:pt x="300" y="134"/>
                    </a:cubicBezTo>
                    <a:cubicBezTo>
                      <a:pt x="294" y="138"/>
                      <a:pt x="294" y="138"/>
                      <a:pt x="294" y="138"/>
                    </a:cubicBezTo>
                    <a:cubicBezTo>
                      <a:pt x="291" y="138"/>
                      <a:pt x="291" y="138"/>
                      <a:pt x="291" y="138"/>
                    </a:cubicBezTo>
                    <a:cubicBezTo>
                      <a:pt x="283" y="128"/>
                      <a:pt x="283" y="128"/>
                      <a:pt x="283" y="128"/>
                    </a:cubicBezTo>
                    <a:cubicBezTo>
                      <a:pt x="275" y="121"/>
                      <a:pt x="275" y="121"/>
                      <a:pt x="275" y="121"/>
                    </a:cubicBezTo>
                    <a:cubicBezTo>
                      <a:pt x="272" y="119"/>
                      <a:pt x="272" y="119"/>
                      <a:pt x="272" y="119"/>
                    </a:cubicBezTo>
                    <a:cubicBezTo>
                      <a:pt x="272" y="113"/>
                      <a:pt x="272" y="113"/>
                      <a:pt x="272" y="113"/>
                    </a:cubicBezTo>
                    <a:cubicBezTo>
                      <a:pt x="273" y="111"/>
                      <a:pt x="273" y="111"/>
                      <a:pt x="273" y="111"/>
                    </a:cubicBezTo>
                    <a:cubicBezTo>
                      <a:pt x="275" y="112"/>
                      <a:pt x="275" y="112"/>
                      <a:pt x="275" y="112"/>
                    </a:cubicBezTo>
                    <a:cubicBezTo>
                      <a:pt x="277" y="110"/>
                      <a:pt x="277" y="110"/>
                      <a:pt x="277" y="110"/>
                    </a:cubicBezTo>
                    <a:cubicBezTo>
                      <a:pt x="276" y="107"/>
                      <a:pt x="276" y="107"/>
                      <a:pt x="276" y="107"/>
                    </a:cubicBezTo>
                    <a:cubicBezTo>
                      <a:pt x="278" y="105"/>
                      <a:pt x="278" y="105"/>
                      <a:pt x="278" y="105"/>
                    </a:cubicBezTo>
                    <a:cubicBezTo>
                      <a:pt x="284" y="105"/>
                      <a:pt x="284" y="105"/>
                      <a:pt x="284" y="105"/>
                    </a:cubicBezTo>
                    <a:cubicBezTo>
                      <a:pt x="286" y="102"/>
                      <a:pt x="286" y="102"/>
                      <a:pt x="286" y="102"/>
                    </a:cubicBezTo>
                    <a:cubicBezTo>
                      <a:pt x="293" y="103"/>
                      <a:pt x="293" y="103"/>
                      <a:pt x="293" y="103"/>
                    </a:cubicBezTo>
                    <a:cubicBezTo>
                      <a:pt x="294" y="100"/>
                      <a:pt x="294" y="100"/>
                      <a:pt x="294" y="100"/>
                    </a:cubicBezTo>
                    <a:cubicBezTo>
                      <a:pt x="288" y="93"/>
                      <a:pt x="288" y="93"/>
                      <a:pt x="288" y="93"/>
                    </a:cubicBezTo>
                    <a:cubicBezTo>
                      <a:pt x="288" y="89"/>
                      <a:pt x="288" y="89"/>
                      <a:pt x="288" y="89"/>
                    </a:cubicBezTo>
                    <a:cubicBezTo>
                      <a:pt x="283" y="89"/>
                      <a:pt x="283" y="89"/>
                      <a:pt x="283" y="89"/>
                    </a:cubicBezTo>
                    <a:cubicBezTo>
                      <a:pt x="279" y="84"/>
                      <a:pt x="279" y="84"/>
                      <a:pt x="279" y="84"/>
                    </a:cubicBezTo>
                    <a:cubicBezTo>
                      <a:pt x="279" y="80"/>
                      <a:pt x="279" y="80"/>
                      <a:pt x="279" y="80"/>
                    </a:cubicBezTo>
                    <a:cubicBezTo>
                      <a:pt x="274" y="77"/>
                      <a:pt x="274" y="77"/>
                      <a:pt x="274" y="77"/>
                    </a:cubicBezTo>
                    <a:cubicBezTo>
                      <a:pt x="264" y="76"/>
                      <a:pt x="264" y="76"/>
                      <a:pt x="264" y="76"/>
                    </a:cubicBezTo>
                    <a:cubicBezTo>
                      <a:pt x="256" y="77"/>
                      <a:pt x="256" y="77"/>
                      <a:pt x="256" y="77"/>
                    </a:cubicBezTo>
                    <a:cubicBezTo>
                      <a:pt x="253" y="78"/>
                      <a:pt x="253" y="78"/>
                      <a:pt x="253" y="78"/>
                    </a:cubicBezTo>
                    <a:cubicBezTo>
                      <a:pt x="248" y="79"/>
                      <a:pt x="248" y="79"/>
                      <a:pt x="248" y="79"/>
                    </a:cubicBezTo>
                    <a:cubicBezTo>
                      <a:pt x="240" y="73"/>
                      <a:pt x="240" y="73"/>
                      <a:pt x="240" y="73"/>
                    </a:cubicBezTo>
                    <a:cubicBezTo>
                      <a:pt x="236" y="73"/>
                      <a:pt x="236" y="73"/>
                      <a:pt x="236" y="73"/>
                    </a:cubicBezTo>
                    <a:cubicBezTo>
                      <a:pt x="236" y="75"/>
                      <a:pt x="236" y="75"/>
                      <a:pt x="236" y="75"/>
                    </a:cubicBezTo>
                    <a:cubicBezTo>
                      <a:pt x="246" y="83"/>
                      <a:pt x="246" y="83"/>
                      <a:pt x="246" y="83"/>
                    </a:cubicBezTo>
                    <a:cubicBezTo>
                      <a:pt x="251" y="87"/>
                      <a:pt x="251" y="87"/>
                      <a:pt x="251" y="87"/>
                    </a:cubicBezTo>
                    <a:cubicBezTo>
                      <a:pt x="254" y="96"/>
                      <a:pt x="254" y="96"/>
                      <a:pt x="254" y="96"/>
                    </a:cubicBezTo>
                    <a:cubicBezTo>
                      <a:pt x="254" y="100"/>
                      <a:pt x="254" y="100"/>
                      <a:pt x="254" y="100"/>
                    </a:cubicBezTo>
                    <a:cubicBezTo>
                      <a:pt x="256" y="103"/>
                      <a:pt x="256" y="103"/>
                      <a:pt x="256" y="103"/>
                    </a:cubicBezTo>
                    <a:cubicBezTo>
                      <a:pt x="255" y="104"/>
                      <a:pt x="255" y="104"/>
                      <a:pt x="255" y="104"/>
                    </a:cubicBezTo>
                    <a:cubicBezTo>
                      <a:pt x="255" y="108"/>
                      <a:pt x="255" y="108"/>
                      <a:pt x="255" y="108"/>
                    </a:cubicBezTo>
                    <a:cubicBezTo>
                      <a:pt x="256" y="111"/>
                      <a:pt x="256" y="111"/>
                      <a:pt x="256" y="111"/>
                    </a:cubicBezTo>
                    <a:cubicBezTo>
                      <a:pt x="254" y="112"/>
                      <a:pt x="254" y="112"/>
                      <a:pt x="254" y="112"/>
                    </a:cubicBezTo>
                    <a:cubicBezTo>
                      <a:pt x="254" y="121"/>
                      <a:pt x="254" y="121"/>
                      <a:pt x="254" y="121"/>
                    </a:cubicBezTo>
                    <a:cubicBezTo>
                      <a:pt x="253" y="126"/>
                      <a:pt x="253" y="126"/>
                      <a:pt x="253" y="126"/>
                    </a:cubicBezTo>
                    <a:cubicBezTo>
                      <a:pt x="254" y="131"/>
                      <a:pt x="254" y="131"/>
                      <a:pt x="254" y="131"/>
                    </a:cubicBezTo>
                    <a:cubicBezTo>
                      <a:pt x="260" y="130"/>
                      <a:pt x="260" y="130"/>
                      <a:pt x="260" y="130"/>
                    </a:cubicBezTo>
                    <a:cubicBezTo>
                      <a:pt x="264" y="133"/>
                      <a:pt x="264" y="133"/>
                      <a:pt x="264" y="133"/>
                    </a:cubicBezTo>
                    <a:cubicBezTo>
                      <a:pt x="267" y="136"/>
                      <a:pt x="267" y="136"/>
                      <a:pt x="267" y="136"/>
                    </a:cubicBezTo>
                    <a:cubicBezTo>
                      <a:pt x="266" y="138"/>
                      <a:pt x="266" y="138"/>
                      <a:pt x="266" y="138"/>
                    </a:cubicBezTo>
                    <a:cubicBezTo>
                      <a:pt x="267" y="141"/>
                      <a:pt x="267" y="141"/>
                      <a:pt x="267" y="141"/>
                    </a:cubicBezTo>
                    <a:cubicBezTo>
                      <a:pt x="266" y="143"/>
                      <a:pt x="266" y="143"/>
                      <a:pt x="266" y="143"/>
                    </a:cubicBezTo>
                    <a:cubicBezTo>
                      <a:pt x="267" y="145"/>
                      <a:pt x="267" y="145"/>
                      <a:pt x="267" y="145"/>
                    </a:cubicBezTo>
                    <a:cubicBezTo>
                      <a:pt x="268" y="146"/>
                      <a:pt x="268" y="146"/>
                      <a:pt x="268" y="146"/>
                    </a:cubicBezTo>
                    <a:cubicBezTo>
                      <a:pt x="267" y="149"/>
                      <a:pt x="267" y="149"/>
                      <a:pt x="267" y="149"/>
                    </a:cubicBezTo>
                    <a:cubicBezTo>
                      <a:pt x="267" y="158"/>
                      <a:pt x="267" y="158"/>
                      <a:pt x="267" y="158"/>
                    </a:cubicBezTo>
                    <a:cubicBezTo>
                      <a:pt x="266" y="160"/>
                      <a:pt x="266" y="160"/>
                      <a:pt x="266" y="160"/>
                    </a:cubicBezTo>
                    <a:cubicBezTo>
                      <a:pt x="268" y="166"/>
                      <a:pt x="268" y="166"/>
                      <a:pt x="268" y="166"/>
                    </a:cubicBezTo>
                    <a:cubicBezTo>
                      <a:pt x="269" y="173"/>
                      <a:pt x="269" y="173"/>
                      <a:pt x="269" y="173"/>
                    </a:cubicBezTo>
                    <a:cubicBezTo>
                      <a:pt x="266" y="171"/>
                      <a:pt x="266" y="171"/>
                      <a:pt x="266" y="171"/>
                    </a:cubicBezTo>
                    <a:cubicBezTo>
                      <a:pt x="265" y="166"/>
                      <a:pt x="265" y="166"/>
                      <a:pt x="265" y="166"/>
                    </a:cubicBezTo>
                    <a:cubicBezTo>
                      <a:pt x="260" y="162"/>
                      <a:pt x="260" y="162"/>
                      <a:pt x="260" y="162"/>
                    </a:cubicBezTo>
                    <a:cubicBezTo>
                      <a:pt x="255" y="166"/>
                      <a:pt x="255" y="166"/>
                      <a:pt x="255" y="166"/>
                    </a:cubicBezTo>
                    <a:cubicBezTo>
                      <a:pt x="256" y="162"/>
                      <a:pt x="256" y="162"/>
                      <a:pt x="256" y="162"/>
                    </a:cubicBezTo>
                    <a:cubicBezTo>
                      <a:pt x="254" y="160"/>
                      <a:pt x="254" y="160"/>
                      <a:pt x="254" y="160"/>
                    </a:cubicBezTo>
                    <a:cubicBezTo>
                      <a:pt x="248" y="159"/>
                      <a:pt x="248" y="159"/>
                      <a:pt x="248" y="159"/>
                    </a:cubicBezTo>
                    <a:cubicBezTo>
                      <a:pt x="242" y="160"/>
                      <a:pt x="242" y="160"/>
                      <a:pt x="242" y="160"/>
                    </a:cubicBezTo>
                    <a:cubicBezTo>
                      <a:pt x="238" y="156"/>
                      <a:pt x="238" y="156"/>
                      <a:pt x="238" y="156"/>
                    </a:cubicBezTo>
                    <a:cubicBezTo>
                      <a:pt x="233" y="156"/>
                      <a:pt x="233" y="156"/>
                      <a:pt x="233" y="156"/>
                    </a:cubicBezTo>
                    <a:cubicBezTo>
                      <a:pt x="230" y="158"/>
                      <a:pt x="230" y="158"/>
                      <a:pt x="230" y="158"/>
                    </a:cubicBezTo>
                    <a:cubicBezTo>
                      <a:pt x="226" y="167"/>
                      <a:pt x="226" y="167"/>
                      <a:pt x="226" y="167"/>
                    </a:cubicBezTo>
                    <a:cubicBezTo>
                      <a:pt x="220" y="173"/>
                      <a:pt x="220" y="173"/>
                      <a:pt x="220" y="173"/>
                    </a:cubicBezTo>
                    <a:cubicBezTo>
                      <a:pt x="215" y="173"/>
                      <a:pt x="215" y="173"/>
                      <a:pt x="215" y="173"/>
                    </a:cubicBezTo>
                    <a:cubicBezTo>
                      <a:pt x="212" y="177"/>
                      <a:pt x="212" y="177"/>
                      <a:pt x="212" y="177"/>
                    </a:cubicBezTo>
                    <a:cubicBezTo>
                      <a:pt x="210" y="182"/>
                      <a:pt x="210" y="182"/>
                      <a:pt x="210" y="182"/>
                    </a:cubicBezTo>
                    <a:cubicBezTo>
                      <a:pt x="206" y="187"/>
                      <a:pt x="206" y="187"/>
                      <a:pt x="206" y="187"/>
                    </a:cubicBezTo>
                    <a:cubicBezTo>
                      <a:pt x="201" y="192"/>
                      <a:pt x="201" y="192"/>
                      <a:pt x="201" y="192"/>
                    </a:cubicBezTo>
                    <a:cubicBezTo>
                      <a:pt x="200" y="195"/>
                      <a:pt x="200" y="195"/>
                      <a:pt x="200" y="195"/>
                    </a:cubicBezTo>
                    <a:cubicBezTo>
                      <a:pt x="202" y="201"/>
                      <a:pt x="202" y="201"/>
                      <a:pt x="202" y="201"/>
                    </a:cubicBezTo>
                    <a:cubicBezTo>
                      <a:pt x="211" y="210"/>
                      <a:pt x="211" y="210"/>
                      <a:pt x="211" y="210"/>
                    </a:cubicBezTo>
                    <a:cubicBezTo>
                      <a:pt x="216" y="218"/>
                      <a:pt x="216" y="218"/>
                      <a:pt x="216" y="218"/>
                    </a:cubicBezTo>
                    <a:cubicBezTo>
                      <a:pt x="213" y="221"/>
                      <a:pt x="213" y="221"/>
                      <a:pt x="213" y="221"/>
                    </a:cubicBezTo>
                    <a:cubicBezTo>
                      <a:pt x="210" y="221"/>
                      <a:pt x="210" y="221"/>
                      <a:pt x="210" y="221"/>
                    </a:cubicBezTo>
                    <a:cubicBezTo>
                      <a:pt x="210" y="225"/>
                      <a:pt x="210" y="225"/>
                      <a:pt x="210" y="225"/>
                    </a:cubicBezTo>
                    <a:cubicBezTo>
                      <a:pt x="207" y="228"/>
                      <a:pt x="207" y="228"/>
                      <a:pt x="207" y="228"/>
                    </a:cubicBezTo>
                    <a:cubicBezTo>
                      <a:pt x="205" y="232"/>
                      <a:pt x="205" y="232"/>
                      <a:pt x="205" y="232"/>
                    </a:cubicBezTo>
                    <a:cubicBezTo>
                      <a:pt x="200" y="226"/>
                      <a:pt x="200" y="226"/>
                      <a:pt x="200" y="226"/>
                    </a:cubicBezTo>
                    <a:cubicBezTo>
                      <a:pt x="187" y="221"/>
                      <a:pt x="187" y="221"/>
                      <a:pt x="187" y="221"/>
                    </a:cubicBezTo>
                    <a:cubicBezTo>
                      <a:pt x="183" y="220"/>
                      <a:pt x="183" y="220"/>
                      <a:pt x="183" y="220"/>
                    </a:cubicBezTo>
                    <a:cubicBezTo>
                      <a:pt x="181" y="218"/>
                      <a:pt x="181" y="218"/>
                      <a:pt x="181" y="218"/>
                    </a:cubicBezTo>
                    <a:cubicBezTo>
                      <a:pt x="175" y="217"/>
                      <a:pt x="175" y="217"/>
                      <a:pt x="175" y="217"/>
                    </a:cubicBezTo>
                    <a:cubicBezTo>
                      <a:pt x="171" y="214"/>
                      <a:pt x="171" y="214"/>
                      <a:pt x="171" y="214"/>
                    </a:cubicBezTo>
                    <a:cubicBezTo>
                      <a:pt x="168" y="210"/>
                      <a:pt x="168" y="210"/>
                      <a:pt x="168" y="210"/>
                    </a:cubicBezTo>
                    <a:cubicBezTo>
                      <a:pt x="163" y="209"/>
                      <a:pt x="163" y="209"/>
                      <a:pt x="163" y="209"/>
                    </a:cubicBezTo>
                    <a:cubicBezTo>
                      <a:pt x="158" y="206"/>
                      <a:pt x="158" y="206"/>
                      <a:pt x="158" y="206"/>
                    </a:cubicBezTo>
                    <a:cubicBezTo>
                      <a:pt x="154" y="206"/>
                      <a:pt x="154" y="206"/>
                      <a:pt x="154" y="206"/>
                    </a:cubicBezTo>
                    <a:cubicBezTo>
                      <a:pt x="153" y="209"/>
                      <a:pt x="153" y="209"/>
                      <a:pt x="153" y="209"/>
                    </a:cubicBezTo>
                    <a:cubicBezTo>
                      <a:pt x="154" y="211"/>
                      <a:pt x="154" y="211"/>
                      <a:pt x="154" y="211"/>
                    </a:cubicBezTo>
                    <a:cubicBezTo>
                      <a:pt x="153" y="214"/>
                      <a:pt x="153" y="214"/>
                      <a:pt x="153" y="214"/>
                    </a:cubicBezTo>
                    <a:cubicBezTo>
                      <a:pt x="155" y="216"/>
                      <a:pt x="155" y="216"/>
                      <a:pt x="155" y="216"/>
                    </a:cubicBezTo>
                    <a:cubicBezTo>
                      <a:pt x="152" y="218"/>
                      <a:pt x="152" y="218"/>
                      <a:pt x="152" y="218"/>
                    </a:cubicBezTo>
                    <a:cubicBezTo>
                      <a:pt x="148" y="218"/>
                      <a:pt x="148" y="218"/>
                      <a:pt x="148" y="218"/>
                    </a:cubicBezTo>
                    <a:cubicBezTo>
                      <a:pt x="151" y="223"/>
                      <a:pt x="151" y="223"/>
                      <a:pt x="151" y="223"/>
                    </a:cubicBezTo>
                    <a:cubicBezTo>
                      <a:pt x="152" y="228"/>
                      <a:pt x="152" y="228"/>
                      <a:pt x="152" y="228"/>
                    </a:cubicBezTo>
                    <a:cubicBezTo>
                      <a:pt x="157" y="230"/>
                      <a:pt x="157" y="230"/>
                      <a:pt x="157" y="230"/>
                    </a:cubicBezTo>
                    <a:cubicBezTo>
                      <a:pt x="161" y="235"/>
                      <a:pt x="161" y="235"/>
                      <a:pt x="161" y="235"/>
                    </a:cubicBezTo>
                    <a:cubicBezTo>
                      <a:pt x="166" y="237"/>
                      <a:pt x="166" y="237"/>
                      <a:pt x="166" y="237"/>
                    </a:cubicBezTo>
                    <a:cubicBezTo>
                      <a:pt x="169" y="235"/>
                      <a:pt x="169" y="235"/>
                      <a:pt x="169" y="235"/>
                    </a:cubicBezTo>
                    <a:cubicBezTo>
                      <a:pt x="172" y="236"/>
                      <a:pt x="172" y="236"/>
                      <a:pt x="172" y="236"/>
                    </a:cubicBezTo>
                    <a:cubicBezTo>
                      <a:pt x="175" y="233"/>
                      <a:pt x="175" y="233"/>
                      <a:pt x="175" y="233"/>
                    </a:cubicBezTo>
                    <a:cubicBezTo>
                      <a:pt x="175" y="236"/>
                      <a:pt x="175" y="236"/>
                      <a:pt x="175" y="236"/>
                    </a:cubicBezTo>
                    <a:cubicBezTo>
                      <a:pt x="180" y="238"/>
                      <a:pt x="180" y="238"/>
                      <a:pt x="180" y="238"/>
                    </a:cubicBezTo>
                    <a:cubicBezTo>
                      <a:pt x="180" y="240"/>
                      <a:pt x="180" y="240"/>
                      <a:pt x="180" y="240"/>
                    </a:cubicBezTo>
                    <a:cubicBezTo>
                      <a:pt x="178" y="242"/>
                      <a:pt x="178" y="242"/>
                      <a:pt x="178" y="242"/>
                    </a:cubicBezTo>
                    <a:cubicBezTo>
                      <a:pt x="181" y="244"/>
                      <a:pt x="181" y="244"/>
                      <a:pt x="181" y="244"/>
                    </a:cubicBezTo>
                    <a:cubicBezTo>
                      <a:pt x="181" y="250"/>
                      <a:pt x="181" y="250"/>
                      <a:pt x="181" y="250"/>
                    </a:cubicBezTo>
                    <a:cubicBezTo>
                      <a:pt x="179" y="251"/>
                      <a:pt x="179" y="251"/>
                      <a:pt x="179" y="251"/>
                    </a:cubicBezTo>
                    <a:cubicBezTo>
                      <a:pt x="175" y="252"/>
                      <a:pt x="175" y="252"/>
                      <a:pt x="175" y="252"/>
                    </a:cubicBezTo>
                    <a:cubicBezTo>
                      <a:pt x="171" y="256"/>
                      <a:pt x="171" y="256"/>
                      <a:pt x="171" y="256"/>
                    </a:cubicBezTo>
                    <a:cubicBezTo>
                      <a:pt x="169" y="256"/>
                      <a:pt x="169" y="256"/>
                      <a:pt x="169" y="256"/>
                    </a:cubicBezTo>
                    <a:cubicBezTo>
                      <a:pt x="166" y="253"/>
                      <a:pt x="166" y="253"/>
                      <a:pt x="166" y="253"/>
                    </a:cubicBezTo>
                    <a:cubicBezTo>
                      <a:pt x="160" y="253"/>
                      <a:pt x="160" y="253"/>
                      <a:pt x="160" y="253"/>
                    </a:cubicBezTo>
                    <a:cubicBezTo>
                      <a:pt x="157" y="251"/>
                      <a:pt x="157" y="251"/>
                      <a:pt x="157" y="251"/>
                    </a:cubicBezTo>
                    <a:cubicBezTo>
                      <a:pt x="151" y="250"/>
                      <a:pt x="151" y="250"/>
                      <a:pt x="151" y="250"/>
                    </a:cubicBezTo>
                    <a:cubicBezTo>
                      <a:pt x="149" y="249"/>
                      <a:pt x="149" y="249"/>
                      <a:pt x="149" y="249"/>
                    </a:cubicBezTo>
                    <a:cubicBezTo>
                      <a:pt x="149" y="244"/>
                      <a:pt x="149" y="244"/>
                      <a:pt x="149" y="244"/>
                    </a:cubicBezTo>
                    <a:cubicBezTo>
                      <a:pt x="146" y="242"/>
                      <a:pt x="146" y="242"/>
                      <a:pt x="146" y="242"/>
                    </a:cubicBezTo>
                    <a:cubicBezTo>
                      <a:pt x="143" y="238"/>
                      <a:pt x="143" y="238"/>
                      <a:pt x="143" y="238"/>
                    </a:cubicBezTo>
                    <a:cubicBezTo>
                      <a:pt x="141" y="238"/>
                      <a:pt x="141" y="238"/>
                      <a:pt x="141" y="238"/>
                    </a:cubicBezTo>
                    <a:cubicBezTo>
                      <a:pt x="138" y="241"/>
                      <a:pt x="138" y="241"/>
                      <a:pt x="138" y="241"/>
                    </a:cubicBezTo>
                    <a:cubicBezTo>
                      <a:pt x="130" y="238"/>
                      <a:pt x="130" y="238"/>
                      <a:pt x="130" y="238"/>
                    </a:cubicBezTo>
                    <a:cubicBezTo>
                      <a:pt x="128" y="235"/>
                      <a:pt x="128" y="235"/>
                      <a:pt x="128" y="235"/>
                    </a:cubicBezTo>
                    <a:cubicBezTo>
                      <a:pt x="126" y="233"/>
                      <a:pt x="126" y="233"/>
                      <a:pt x="126" y="233"/>
                    </a:cubicBezTo>
                    <a:cubicBezTo>
                      <a:pt x="128" y="230"/>
                      <a:pt x="128" y="230"/>
                      <a:pt x="128" y="230"/>
                    </a:cubicBezTo>
                    <a:cubicBezTo>
                      <a:pt x="127" y="225"/>
                      <a:pt x="127" y="225"/>
                      <a:pt x="127" y="225"/>
                    </a:cubicBezTo>
                    <a:cubicBezTo>
                      <a:pt x="127" y="222"/>
                      <a:pt x="127" y="222"/>
                      <a:pt x="127" y="222"/>
                    </a:cubicBezTo>
                    <a:cubicBezTo>
                      <a:pt x="123" y="219"/>
                      <a:pt x="123" y="219"/>
                      <a:pt x="123" y="219"/>
                    </a:cubicBezTo>
                    <a:cubicBezTo>
                      <a:pt x="123" y="216"/>
                      <a:pt x="123" y="216"/>
                      <a:pt x="123" y="216"/>
                    </a:cubicBezTo>
                    <a:cubicBezTo>
                      <a:pt x="118" y="210"/>
                      <a:pt x="118" y="210"/>
                      <a:pt x="118" y="210"/>
                    </a:cubicBezTo>
                    <a:cubicBezTo>
                      <a:pt x="118" y="206"/>
                      <a:pt x="118" y="206"/>
                      <a:pt x="118" y="206"/>
                    </a:cubicBezTo>
                    <a:cubicBezTo>
                      <a:pt x="115" y="205"/>
                      <a:pt x="115" y="205"/>
                      <a:pt x="115" y="205"/>
                    </a:cubicBezTo>
                    <a:cubicBezTo>
                      <a:pt x="115" y="202"/>
                      <a:pt x="115" y="202"/>
                      <a:pt x="115" y="202"/>
                    </a:cubicBezTo>
                    <a:cubicBezTo>
                      <a:pt x="118" y="201"/>
                      <a:pt x="118" y="201"/>
                      <a:pt x="118" y="201"/>
                    </a:cubicBezTo>
                    <a:cubicBezTo>
                      <a:pt x="119" y="194"/>
                      <a:pt x="119" y="194"/>
                      <a:pt x="119" y="194"/>
                    </a:cubicBezTo>
                    <a:cubicBezTo>
                      <a:pt x="119" y="190"/>
                      <a:pt x="119" y="190"/>
                      <a:pt x="119" y="190"/>
                    </a:cubicBezTo>
                    <a:cubicBezTo>
                      <a:pt x="117" y="190"/>
                      <a:pt x="117" y="190"/>
                      <a:pt x="117" y="190"/>
                    </a:cubicBezTo>
                    <a:cubicBezTo>
                      <a:pt x="118" y="187"/>
                      <a:pt x="118" y="187"/>
                      <a:pt x="118" y="187"/>
                    </a:cubicBezTo>
                    <a:cubicBezTo>
                      <a:pt x="119" y="185"/>
                      <a:pt x="119" y="185"/>
                      <a:pt x="119" y="185"/>
                    </a:cubicBezTo>
                    <a:cubicBezTo>
                      <a:pt x="117" y="184"/>
                      <a:pt x="117" y="184"/>
                      <a:pt x="117" y="184"/>
                    </a:cubicBezTo>
                    <a:cubicBezTo>
                      <a:pt x="112" y="178"/>
                      <a:pt x="112" y="178"/>
                      <a:pt x="112" y="178"/>
                    </a:cubicBezTo>
                    <a:cubicBezTo>
                      <a:pt x="104" y="175"/>
                      <a:pt x="104" y="175"/>
                      <a:pt x="104" y="175"/>
                    </a:cubicBezTo>
                    <a:cubicBezTo>
                      <a:pt x="101" y="177"/>
                      <a:pt x="101" y="177"/>
                      <a:pt x="101" y="177"/>
                    </a:cubicBezTo>
                    <a:cubicBezTo>
                      <a:pt x="99" y="174"/>
                      <a:pt x="99" y="174"/>
                      <a:pt x="99" y="174"/>
                    </a:cubicBezTo>
                    <a:cubicBezTo>
                      <a:pt x="96" y="174"/>
                      <a:pt x="96" y="174"/>
                      <a:pt x="96" y="174"/>
                    </a:cubicBezTo>
                    <a:cubicBezTo>
                      <a:pt x="94" y="176"/>
                      <a:pt x="94" y="176"/>
                      <a:pt x="94" y="176"/>
                    </a:cubicBezTo>
                    <a:cubicBezTo>
                      <a:pt x="90" y="175"/>
                      <a:pt x="90" y="175"/>
                      <a:pt x="90" y="175"/>
                    </a:cubicBezTo>
                    <a:cubicBezTo>
                      <a:pt x="91" y="173"/>
                      <a:pt x="91" y="173"/>
                      <a:pt x="91" y="173"/>
                    </a:cubicBezTo>
                    <a:cubicBezTo>
                      <a:pt x="95" y="172"/>
                      <a:pt x="95" y="172"/>
                      <a:pt x="95" y="172"/>
                    </a:cubicBezTo>
                    <a:cubicBezTo>
                      <a:pt x="96" y="169"/>
                      <a:pt x="96" y="169"/>
                      <a:pt x="96" y="169"/>
                    </a:cubicBezTo>
                    <a:cubicBezTo>
                      <a:pt x="92" y="169"/>
                      <a:pt x="92" y="169"/>
                      <a:pt x="92" y="169"/>
                    </a:cubicBezTo>
                    <a:cubicBezTo>
                      <a:pt x="92" y="167"/>
                      <a:pt x="92" y="167"/>
                      <a:pt x="92" y="167"/>
                    </a:cubicBezTo>
                    <a:cubicBezTo>
                      <a:pt x="95" y="166"/>
                      <a:pt x="95" y="166"/>
                      <a:pt x="95" y="166"/>
                    </a:cubicBezTo>
                    <a:cubicBezTo>
                      <a:pt x="92" y="164"/>
                      <a:pt x="92" y="164"/>
                      <a:pt x="92" y="164"/>
                    </a:cubicBezTo>
                    <a:cubicBezTo>
                      <a:pt x="90" y="166"/>
                      <a:pt x="90" y="166"/>
                      <a:pt x="90" y="166"/>
                    </a:cubicBezTo>
                    <a:cubicBezTo>
                      <a:pt x="83" y="168"/>
                      <a:pt x="83" y="168"/>
                      <a:pt x="83" y="168"/>
                    </a:cubicBezTo>
                    <a:cubicBezTo>
                      <a:pt x="82" y="167"/>
                      <a:pt x="82" y="167"/>
                      <a:pt x="82" y="167"/>
                    </a:cubicBezTo>
                    <a:cubicBezTo>
                      <a:pt x="84" y="164"/>
                      <a:pt x="84" y="164"/>
                      <a:pt x="84" y="164"/>
                    </a:cubicBezTo>
                    <a:cubicBezTo>
                      <a:pt x="88" y="162"/>
                      <a:pt x="88" y="162"/>
                      <a:pt x="88" y="162"/>
                    </a:cubicBezTo>
                    <a:cubicBezTo>
                      <a:pt x="87" y="161"/>
                      <a:pt x="87" y="161"/>
                      <a:pt x="87" y="161"/>
                    </a:cubicBezTo>
                    <a:cubicBezTo>
                      <a:pt x="81" y="160"/>
                      <a:pt x="81" y="160"/>
                      <a:pt x="81" y="160"/>
                    </a:cubicBezTo>
                    <a:cubicBezTo>
                      <a:pt x="80" y="157"/>
                      <a:pt x="80" y="157"/>
                      <a:pt x="80" y="157"/>
                    </a:cubicBezTo>
                    <a:cubicBezTo>
                      <a:pt x="75" y="154"/>
                      <a:pt x="75" y="154"/>
                      <a:pt x="75" y="154"/>
                    </a:cubicBezTo>
                    <a:cubicBezTo>
                      <a:pt x="74" y="148"/>
                      <a:pt x="74" y="148"/>
                      <a:pt x="74" y="148"/>
                    </a:cubicBezTo>
                    <a:cubicBezTo>
                      <a:pt x="70" y="145"/>
                      <a:pt x="70" y="145"/>
                      <a:pt x="70" y="145"/>
                    </a:cubicBezTo>
                    <a:cubicBezTo>
                      <a:pt x="71" y="144"/>
                      <a:pt x="71" y="144"/>
                      <a:pt x="71" y="144"/>
                    </a:cubicBezTo>
                    <a:cubicBezTo>
                      <a:pt x="75" y="144"/>
                      <a:pt x="75" y="144"/>
                      <a:pt x="75" y="144"/>
                    </a:cubicBezTo>
                    <a:cubicBezTo>
                      <a:pt x="76" y="145"/>
                      <a:pt x="76" y="145"/>
                      <a:pt x="76" y="145"/>
                    </a:cubicBezTo>
                    <a:cubicBezTo>
                      <a:pt x="81" y="146"/>
                      <a:pt x="81" y="146"/>
                      <a:pt x="81" y="146"/>
                    </a:cubicBezTo>
                    <a:cubicBezTo>
                      <a:pt x="81" y="149"/>
                      <a:pt x="81" y="149"/>
                      <a:pt x="81" y="149"/>
                    </a:cubicBezTo>
                    <a:cubicBezTo>
                      <a:pt x="90" y="156"/>
                      <a:pt x="90" y="156"/>
                      <a:pt x="90" y="156"/>
                    </a:cubicBezTo>
                    <a:cubicBezTo>
                      <a:pt x="93" y="157"/>
                      <a:pt x="93" y="157"/>
                      <a:pt x="93" y="157"/>
                    </a:cubicBezTo>
                    <a:cubicBezTo>
                      <a:pt x="93" y="155"/>
                      <a:pt x="93" y="155"/>
                      <a:pt x="93" y="155"/>
                    </a:cubicBezTo>
                    <a:cubicBezTo>
                      <a:pt x="97" y="158"/>
                      <a:pt x="97" y="158"/>
                      <a:pt x="97" y="158"/>
                    </a:cubicBezTo>
                    <a:cubicBezTo>
                      <a:pt x="104" y="158"/>
                      <a:pt x="104" y="158"/>
                      <a:pt x="104" y="158"/>
                    </a:cubicBezTo>
                    <a:cubicBezTo>
                      <a:pt x="105" y="156"/>
                      <a:pt x="105" y="156"/>
                      <a:pt x="105" y="156"/>
                    </a:cubicBezTo>
                    <a:cubicBezTo>
                      <a:pt x="107" y="159"/>
                      <a:pt x="107" y="159"/>
                      <a:pt x="107" y="159"/>
                    </a:cubicBezTo>
                    <a:cubicBezTo>
                      <a:pt x="105" y="161"/>
                      <a:pt x="105" y="161"/>
                      <a:pt x="105" y="161"/>
                    </a:cubicBezTo>
                    <a:cubicBezTo>
                      <a:pt x="106" y="162"/>
                      <a:pt x="106" y="162"/>
                      <a:pt x="106" y="162"/>
                    </a:cubicBezTo>
                    <a:cubicBezTo>
                      <a:pt x="106" y="164"/>
                      <a:pt x="106" y="164"/>
                      <a:pt x="106" y="164"/>
                    </a:cubicBezTo>
                    <a:cubicBezTo>
                      <a:pt x="110" y="164"/>
                      <a:pt x="110" y="164"/>
                      <a:pt x="110" y="164"/>
                    </a:cubicBezTo>
                    <a:cubicBezTo>
                      <a:pt x="112" y="163"/>
                      <a:pt x="112" y="163"/>
                      <a:pt x="112" y="163"/>
                    </a:cubicBezTo>
                    <a:cubicBezTo>
                      <a:pt x="118" y="163"/>
                      <a:pt x="118" y="163"/>
                      <a:pt x="118" y="163"/>
                    </a:cubicBezTo>
                    <a:cubicBezTo>
                      <a:pt x="117" y="164"/>
                      <a:pt x="117" y="164"/>
                      <a:pt x="117" y="164"/>
                    </a:cubicBezTo>
                    <a:cubicBezTo>
                      <a:pt x="120" y="164"/>
                      <a:pt x="120" y="164"/>
                      <a:pt x="120" y="164"/>
                    </a:cubicBezTo>
                    <a:cubicBezTo>
                      <a:pt x="124" y="163"/>
                      <a:pt x="124" y="163"/>
                      <a:pt x="124" y="163"/>
                    </a:cubicBezTo>
                    <a:cubicBezTo>
                      <a:pt x="124" y="166"/>
                      <a:pt x="124" y="166"/>
                      <a:pt x="124" y="166"/>
                    </a:cubicBezTo>
                    <a:cubicBezTo>
                      <a:pt x="129" y="171"/>
                      <a:pt x="129" y="171"/>
                      <a:pt x="129" y="171"/>
                    </a:cubicBezTo>
                    <a:cubicBezTo>
                      <a:pt x="132" y="169"/>
                      <a:pt x="132" y="169"/>
                      <a:pt x="132" y="169"/>
                    </a:cubicBezTo>
                    <a:cubicBezTo>
                      <a:pt x="135" y="170"/>
                      <a:pt x="135" y="170"/>
                      <a:pt x="135" y="170"/>
                    </a:cubicBezTo>
                    <a:cubicBezTo>
                      <a:pt x="136" y="171"/>
                      <a:pt x="136" y="171"/>
                      <a:pt x="136" y="171"/>
                    </a:cubicBezTo>
                    <a:cubicBezTo>
                      <a:pt x="141" y="172"/>
                      <a:pt x="141" y="172"/>
                      <a:pt x="141" y="172"/>
                    </a:cubicBezTo>
                    <a:cubicBezTo>
                      <a:pt x="144" y="173"/>
                      <a:pt x="144" y="173"/>
                      <a:pt x="144" y="173"/>
                    </a:cubicBezTo>
                    <a:cubicBezTo>
                      <a:pt x="147" y="170"/>
                      <a:pt x="147" y="170"/>
                      <a:pt x="147" y="170"/>
                    </a:cubicBezTo>
                    <a:cubicBezTo>
                      <a:pt x="152" y="174"/>
                      <a:pt x="152" y="174"/>
                      <a:pt x="152" y="174"/>
                    </a:cubicBezTo>
                    <a:cubicBezTo>
                      <a:pt x="158" y="176"/>
                      <a:pt x="158" y="176"/>
                      <a:pt x="158" y="176"/>
                    </a:cubicBezTo>
                    <a:cubicBezTo>
                      <a:pt x="170" y="176"/>
                      <a:pt x="170" y="176"/>
                      <a:pt x="170" y="176"/>
                    </a:cubicBezTo>
                    <a:cubicBezTo>
                      <a:pt x="179" y="175"/>
                      <a:pt x="179" y="175"/>
                      <a:pt x="179" y="175"/>
                    </a:cubicBezTo>
                    <a:cubicBezTo>
                      <a:pt x="180" y="174"/>
                      <a:pt x="180" y="174"/>
                      <a:pt x="180" y="174"/>
                    </a:cubicBezTo>
                    <a:cubicBezTo>
                      <a:pt x="186" y="174"/>
                      <a:pt x="186" y="174"/>
                      <a:pt x="186" y="174"/>
                    </a:cubicBezTo>
                    <a:cubicBezTo>
                      <a:pt x="189" y="171"/>
                      <a:pt x="189" y="171"/>
                      <a:pt x="189" y="171"/>
                    </a:cubicBezTo>
                    <a:cubicBezTo>
                      <a:pt x="195" y="170"/>
                      <a:pt x="195" y="170"/>
                      <a:pt x="195" y="170"/>
                    </a:cubicBezTo>
                    <a:cubicBezTo>
                      <a:pt x="200" y="167"/>
                      <a:pt x="200" y="167"/>
                      <a:pt x="200" y="167"/>
                    </a:cubicBezTo>
                    <a:cubicBezTo>
                      <a:pt x="208" y="157"/>
                      <a:pt x="208" y="157"/>
                      <a:pt x="208" y="157"/>
                    </a:cubicBezTo>
                    <a:cubicBezTo>
                      <a:pt x="208" y="154"/>
                      <a:pt x="208" y="154"/>
                      <a:pt x="208" y="154"/>
                    </a:cubicBezTo>
                    <a:cubicBezTo>
                      <a:pt x="213" y="149"/>
                      <a:pt x="213" y="149"/>
                      <a:pt x="213" y="149"/>
                    </a:cubicBezTo>
                    <a:cubicBezTo>
                      <a:pt x="213" y="146"/>
                      <a:pt x="213" y="146"/>
                      <a:pt x="213" y="146"/>
                    </a:cubicBezTo>
                    <a:cubicBezTo>
                      <a:pt x="214" y="143"/>
                      <a:pt x="214" y="143"/>
                      <a:pt x="214" y="143"/>
                    </a:cubicBezTo>
                    <a:cubicBezTo>
                      <a:pt x="215" y="137"/>
                      <a:pt x="215" y="137"/>
                      <a:pt x="215" y="137"/>
                    </a:cubicBezTo>
                    <a:cubicBezTo>
                      <a:pt x="215" y="133"/>
                      <a:pt x="215" y="133"/>
                      <a:pt x="215" y="133"/>
                    </a:cubicBezTo>
                    <a:cubicBezTo>
                      <a:pt x="215" y="128"/>
                      <a:pt x="215" y="128"/>
                      <a:pt x="215" y="128"/>
                    </a:cubicBezTo>
                    <a:cubicBezTo>
                      <a:pt x="213" y="126"/>
                      <a:pt x="213" y="126"/>
                      <a:pt x="213" y="126"/>
                    </a:cubicBezTo>
                    <a:cubicBezTo>
                      <a:pt x="212" y="127"/>
                      <a:pt x="212" y="127"/>
                      <a:pt x="212" y="127"/>
                    </a:cubicBezTo>
                    <a:cubicBezTo>
                      <a:pt x="209" y="122"/>
                      <a:pt x="209" y="122"/>
                      <a:pt x="209" y="122"/>
                    </a:cubicBezTo>
                    <a:cubicBezTo>
                      <a:pt x="206" y="120"/>
                      <a:pt x="206" y="120"/>
                      <a:pt x="206" y="120"/>
                    </a:cubicBezTo>
                    <a:cubicBezTo>
                      <a:pt x="205" y="116"/>
                      <a:pt x="205" y="116"/>
                      <a:pt x="205" y="116"/>
                    </a:cubicBezTo>
                    <a:cubicBezTo>
                      <a:pt x="201" y="111"/>
                      <a:pt x="201" y="111"/>
                      <a:pt x="201" y="111"/>
                    </a:cubicBezTo>
                    <a:cubicBezTo>
                      <a:pt x="197" y="111"/>
                      <a:pt x="197" y="111"/>
                      <a:pt x="197" y="111"/>
                    </a:cubicBezTo>
                    <a:cubicBezTo>
                      <a:pt x="196" y="112"/>
                      <a:pt x="196" y="112"/>
                      <a:pt x="196" y="112"/>
                    </a:cubicBezTo>
                    <a:cubicBezTo>
                      <a:pt x="192" y="110"/>
                      <a:pt x="192" y="110"/>
                      <a:pt x="192" y="110"/>
                    </a:cubicBezTo>
                    <a:cubicBezTo>
                      <a:pt x="192" y="108"/>
                      <a:pt x="192" y="108"/>
                      <a:pt x="192" y="108"/>
                    </a:cubicBezTo>
                    <a:cubicBezTo>
                      <a:pt x="184" y="102"/>
                      <a:pt x="184" y="102"/>
                      <a:pt x="184" y="102"/>
                    </a:cubicBezTo>
                    <a:cubicBezTo>
                      <a:pt x="185" y="98"/>
                      <a:pt x="185" y="98"/>
                      <a:pt x="185" y="98"/>
                    </a:cubicBezTo>
                    <a:cubicBezTo>
                      <a:pt x="181" y="94"/>
                      <a:pt x="181" y="94"/>
                      <a:pt x="181" y="94"/>
                    </a:cubicBezTo>
                    <a:cubicBezTo>
                      <a:pt x="179" y="94"/>
                      <a:pt x="179" y="94"/>
                      <a:pt x="179" y="94"/>
                    </a:cubicBezTo>
                    <a:cubicBezTo>
                      <a:pt x="179" y="96"/>
                      <a:pt x="179" y="96"/>
                      <a:pt x="179" y="96"/>
                    </a:cubicBezTo>
                    <a:cubicBezTo>
                      <a:pt x="183" y="101"/>
                      <a:pt x="183" y="101"/>
                      <a:pt x="183" y="101"/>
                    </a:cubicBezTo>
                    <a:cubicBezTo>
                      <a:pt x="180" y="102"/>
                      <a:pt x="180" y="102"/>
                      <a:pt x="180" y="102"/>
                    </a:cubicBezTo>
                    <a:cubicBezTo>
                      <a:pt x="175" y="98"/>
                      <a:pt x="175" y="98"/>
                      <a:pt x="175" y="98"/>
                    </a:cubicBezTo>
                    <a:cubicBezTo>
                      <a:pt x="172" y="97"/>
                      <a:pt x="172" y="97"/>
                      <a:pt x="172" y="97"/>
                    </a:cubicBezTo>
                    <a:cubicBezTo>
                      <a:pt x="166" y="92"/>
                      <a:pt x="166" y="92"/>
                      <a:pt x="166" y="92"/>
                    </a:cubicBezTo>
                    <a:cubicBezTo>
                      <a:pt x="164" y="92"/>
                      <a:pt x="164" y="92"/>
                      <a:pt x="164" y="92"/>
                    </a:cubicBezTo>
                    <a:cubicBezTo>
                      <a:pt x="164" y="94"/>
                      <a:pt x="164" y="94"/>
                      <a:pt x="164" y="94"/>
                    </a:cubicBezTo>
                    <a:cubicBezTo>
                      <a:pt x="165" y="96"/>
                      <a:pt x="165" y="96"/>
                      <a:pt x="165" y="96"/>
                    </a:cubicBezTo>
                    <a:cubicBezTo>
                      <a:pt x="162" y="95"/>
                      <a:pt x="162" y="95"/>
                      <a:pt x="162" y="95"/>
                    </a:cubicBezTo>
                    <a:cubicBezTo>
                      <a:pt x="157" y="88"/>
                      <a:pt x="157" y="88"/>
                      <a:pt x="157" y="88"/>
                    </a:cubicBezTo>
                    <a:cubicBezTo>
                      <a:pt x="153" y="87"/>
                      <a:pt x="153" y="87"/>
                      <a:pt x="153" y="87"/>
                    </a:cubicBezTo>
                    <a:cubicBezTo>
                      <a:pt x="151" y="84"/>
                      <a:pt x="151" y="84"/>
                      <a:pt x="151" y="84"/>
                    </a:cubicBezTo>
                    <a:cubicBezTo>
                      <a:pt x="137" y="75"/>
                      <a:pt x="137" y="75"/>
                      <a:pt x="137" y="75"/>
                    </a:cubicBezTo>
                    <a:cubicBezTo>
                      <a:pt x="117" y="64"/>
                      <a:pt x="117" y="64"/>
                      <a:pt x="117" y="64"/>
                    </a:cubicBezTo>
                    <a:cubicBezTo>
                      <a:pt x="112" y="62"/>
                      <a:pt x="112" y="62"/>
                      <a:pt x="112" y="62"/>
                    </a:cubicBezTo>
                    <a:cubicBezTo>
                      <a:pt x="112" y="64"/>
                      <a:pt x="112" y="64"/>
                      <a:pt x="112" y="64"/>
                    </a:cubicBezTo>
                    <a:cubicBezTo>
                      <a:pt x="108" y="61"/>
                      <a:pt x="108" y="61"/>
                      <a:pt x="108" y="61"/>
                    </a:cubicBezTo>
                    <a:cubicBezTo>
                      <a:pt x="103" y="60"/>
                      <a:pt x="103" y="60"/>
                      <a:pt x="103" y="60"/>
                    </a:cubicBezTo>
                    <a:cubicBezTo>
                      <a:pt x="103" y="62"/>
                      <a:pt x="103" y="62"/>
                      <a:pt x="103" y="62"/>
                    </a:cubicBezTo>
                    <a:cubicBezTo>
                      <a:pt x="100" y="64"/>
                      <a:pt x="100" y="64"/>
                      <a:pt x="100" y="64"/>
                    </a:cubicBezTo>
                    <a:cubicBezTo>
                      <a:pt x="96" y="62"/>
                      <a:pt x="96" y="62"/>
                      <a:pt x="96" y="62"/>
                    </a:cubicBezTo>
                    <a:cubicBezTo>
                      <a:pt x="91" y="62"/>
                      <a:pt x="91" y="62"/>
                      <a:pt x="91" y="62"/>
                    </a:cubicBezTo>
                    <a:cubicBezTo>
                      <a:pt x="88" y="59"/>
                      <a:pt x="88" y="59"/>
                      <a:pt x="88" y="59"/>
                    </a:cubicBezTo>
                    <a:cubicBezTo>
                      <a:pt x="84" y="57"/>
                      <a:pt x="84" y="57"/>
                      <a:pt x="84" y="57"/>
                    </a:cubicBezTo>
                    <a:cubicBezTo>
                      <a:pt x="84" y="58"/>
                      <a:pt x="84" y="58"/>
                      <a:pt x="84" y="58"/>
                    </a:cubicBezTo>
                    <a:cubicBezTo>
                      <a:pt x="86" y="61"/>
                      <a:pt x="86" y="61"/>
                      <a:pt x="86" y="61"/>
                    </a:cubicBezTo>
                    <a:cubicBezTo>
                      <a:pt x="86" y="63"/>
                      <a:pt x="86" y="63"/>
                      <a:pt x="86" y="63"/>
                    </a:cubicBezTo>
                    <a:cubicBezTo>
                      <a:pt x="83" y="61"/>
                      <a:pt x="83" y="61"/>
                      <a:pt x="83" y="61"/>
                    </a:cubicBezTo>
                    <a:cubicBezTo>
                      <a:pt x="79" y="61"/>
                      <a:pt x="79" y="61"/>
                      <a:pt x="79" y="61"/>
                    </a:cubicBezTo>
                    <a:cubicBezTo>
                      <a:pt x="78" y="63"/>
                      <a:pt x="78" y="63"/>
                      <a:pt x="78" y="63"/>
                    </a:cubicBezTo>
                    <a:cubicBezTo>
                      <a:pt x="78" y="65"/>
                      <a:pt x="78" y="65"/>
                      <a:pt x="78" y="65"/>
                    </a:cubicBezTo>
                    <a:cubicBezTo>
                      <a:pt x="76" y="70"/>
                      <a:pt x="76" y="70"/>
                      <a:pt x="76" y="70"/>
                    </a:cubicBezTo>
                    <a:cubicBezTo>
                      <a:pt x="72" y="70"/>
                      <a:pt x="72" y="70"/>
                      <a:pt x="72" y="70"/>
                    </a:cubicBezTo>
                    <a:cubicBezTo>
                      <a:pt x="74" y="67"/>
                      <a:pt x="74" y="67"/>
                      <a:pt x="74" y="67"/>
                    </a:cubicBezTo>
                    <a:cubicBezTo>
                      <a:pt x="76" y="65"/>
                      <a:pt x="76" y="65"/>
                      <a:pt x="76" y="65"/>
                    </a:cubicBezTo>
                    <a:cubicBezTo>
                      <a:pt x="75" y="64"/>
                      <a:pt x="75" y="64"/>
                      <a:pt x="75" y="64"/>
                    </a:cubicBezTo>
                    <a:cubicBezTo>
                      <a:pt x="72" y="64"/>
                      <a:pt x="72" y="64"/>
                      <a:pt x="72" y="64"/>
                    </a:cubicBezTo>
                    <a:cubicBezTo>
                      <a:pt x="73" y="61"/>
                      <a:pt x="73" y="61"/>
                      <a:pt x="73" y="61"/>
                    </a:cubicBezTo>
                    <a:cubicBezTo>
                      <a:pt x="74" y="60"/>
                      <a:pt x="74" y="60"/>
                      <a:pt x="74" y="60"/>
                    </a:cubicBezTo>
                    <a:cubicBezTo>
                      <a:pt x="72" y="59"/>
                      <a:pt x="72" y="59"/>
                      <a:pt x="72" y="59"/>
                    </a:cubicBezTo>
                    <a:cubicBezTo>
                      <a:pt x="70" y="61"/>
                      <a:pt x="70" y="61"/>
                      <a:pt x="70" y="61"/>
                    </a:cubicBezTo>
                    <a:cubicBezTo>
                      <a:pt x="67" y="65"/>
                      <a:pt x="67" y="65"/>
                      <a:pt x="67" y="65"/>
                    </a:cubicBezTo>
                    <a:cubicBezTo>
                      <a:pt x="67" y="62"/>
                      <a:pt x="67" y="62"/>
                      <a:pt x="67" y="62"/>
                    </a:cubicBezTo>
                    <a:cubicBezTo>
                      <a:pt x="68" y="61"/>
                      <a:pt x="68" y="61"/>
                      <a:pt x="68" y="61"/>
                    </a:cubicBezTo>
                    <a:cubicBezTo>
                      <a:pt x="67" y="60"/>
                      <a:pt x="67" y="60"/>
                      <a:pt x="67" y="60"/>
                    </a:cubicBezTo>
                    <a:cubicBezTo>
                      <a:pt x="65" y="62"/>
                      <a:pt x="65" y="62"/>
                      <a:pt x="65" y="62"/>
                    </a:cubicBezTo>
                    <a:cubicBezTo>
                      <a:pt x="64" y="62"/>
                      <a:pt x="64" y="62"/>
                      <a:pt x="64" y="62"/>
                    </a:cubicBezTo>
                    <a:cubicBezTo>
                      <a:pt x="63" y="59"/>
                      <a:pt x="63" y="59"/>
                      <a:pt x="63" y="59"/>
                    </a:cubicBezTo>
                    <a:cubicBezTo>
                      <a:pt x="60" y="58"/>
                      <a:pt x="60" y="58"/>
                      <a:pt x="60" y="58"/>
                    </a:cubicBezTo>
                    <a:cubicBezTo>
                      <a:pt x="57" y="61"/>
                      <a:pt x="57" y="61"/>
                      <a:pt x="57" y="61"/>
                    </a:cubicBezTo>
                    <a:cubicBezTo>
                      <a:pt x="56" y="58"/>
                      <a:pt x="56" y="58"/>
                      <a:pt x="56" y="58"/>
                    </a:cubicBezTo>
                    <a:cubicBezTo>
                      <a:pt x="54" y="56"/>
                      <a:pt x="54" y="56"/>
                      <a:pt x="54" y="56"/>
                    </a:cubicBezTo>
                    <a:cubicBezTo>
                      <a:pt x="52" y="59"/>
                      <a:pt x="52" y="59"/>
                      <a:pt x="52" y="59"/>
                    </a:cubicBezTo>
                    <a:cubicBezTo>
                      <a:pt x="51" y="55"/>
                      <a:pt x="51" y="55"/>
                      <a:pt x="51" y="55"/>
                    </a:cubicBezTo>
                    <a:cubicBezTo>
                      <a:pt x="51" y="51"/>
                      <a:pt x="51" y="51"/>
                      <a:pt x="51" y="51"/>
                    </a:cubicBezTo>
                    <a:cubicBezTo>
                      <a:pt x="53" y="48"/>
                      <a:pt x="53" y="48"/>
                      <a:pt x="53" y="48"/>
                    </a:cubicBezTo>
                    <a:cubicBezTo>
                      <a:pt x="53" y="51"/>
                      <a:pt x="53" y="51"/>
                      <a:pt x="53" y="51"/>
                    </a:cubicBezTo>
                    <a:cubicBezTo>
                      <a:pt x="56" y="54"/>
                      <a:pt x="56" y="54"/>
                      <a:pt x="56" y="54"/>
                    </a:cubicBezTo>
                    <a:cubicBezTo>
                      <a:pt x="61" y="53"/>
                      <a:pt x="61" y="53"/>
                      <a:pt x="61" y="53"/>
                    </a:cubicBezTo>
                    <a:cubicBezTo>
                      <a:pt x="64" y="55"/>
                      <a:pt x="64" y="55"/>
                      <a:pt x="64" y="55"/>
                    </a:cubicBezTo>
                    <a:cubicBezTo>
                      <a:pt x="67" y="52"/>
                      <a:pt x="67" y="52"/>
                      <a:pt x="67" y="52"/>
                    </a:cubicBezTo>
                    <a:cubicBezTo>
                      <a:pt x="67" y="50"/>
                      <a:pt x="67" y="50"/>
                      <a:pt x="67" y="50"/>
                    </a:cubicBezTo>
                    <a:cubicBezTo>
                      <a:pt x="64" y="48"/>
                      <a:pt x="64" y="48"/>
                      <a:pt x="64" y="48"/>
                    </a:cubicBezTo>
                    <a:cubicBezTo>
                      <a:pt x="63" y="47"/>
                      <a:pt x="63" y="47"/>
                      <a:pt x="63" y="47"/>
                    </a:cubicBezTo>
                    <a:cubicBezTo>
                      <a:pt x="60" y="46"/>
                      <a:pt x="60" y="46"/>
                      <a:pt x="60" y="46"/>
                    </a:cubicBezTo>
                    <a:cubicBezTo>
                      <a:pt x="59" y="47"/>
                      <a:pt x="59" y="47"/>
                      <a:pt x="59" y="47"/>
                    </a:cubicBezTo>
                    <a:cubicBezTo>
                      <a:pt x="57" y="46"/>
                      <a:pt x="57" y="46"/>
                      <a:pt x="57" y="46"/>
                    </a:cubicBezTo>
                    <a:cubicBezTo>
                      <a:pt x="55" y="43"/>
                      <a:pt x="55" y="43"/>
                      <a:pt x="55" y="43"/>
                    </a:cubicBezTo>
                    <a:cubicBezTo>
                      <a:pt x="51" y="41"/>
                      <a:pt x="51" y="41"/>
                      <a:pt x="51" y="41"/>
                    </a:cubicBezTo>
                    <a:cubicBezTo>
                      <a:pt x="47" y="40"/>
                      <a:pt x="47" y="40"/>
                      <a:pt x="47" y="40"/>
                    </a:cubicBezTo>
                    <a:cubicBezTo>
                      <a:pt x="46" y="42"/>
                      <a:pt x="46" y="42"/>
                      <a:pt x="46" y="42"/>
                    </a:cubicBezTo>
                    <a:cubicBezTo>
                      <a:pt x="48" y="44"/>
                      <a:pt x="48" y="44"/>
                      <a:pt x="48" y="44"/>
                    </a:cubicBezTo>
                    <a:cubicBezTo>
                      <a:pt x="49" y="44"/>
                      <a:pt x="49" y="44"/>
                      <a:pt x="49" y="44"/>
                    </a:cubicBezTo>
                    <a:cubicBezTo>
                      <a:pt x="49" y="46"/>
                      <a:pt x="49" y="46"/>
                      <a:pt x="49" y="46"/>
                    </a:cubicBezTo>
                    <a:cubicBezTo>
                      <a:pt x="46" y="46"/>
                      <a:pt x="46" y="46"/>
                      <a:pt x="46" y="46"/>
                    </a:cubicBezTo>
                    <a:cubicBezTo>
                      <a:pt x="44" y="46"/>
                      <a:pt x="44" y="46"/>
                      <a:pt x="44" y="46"/>
                    </a:cubicBezTo>
                    <a:cubicBezTo>
                      <a:pt x="44" y="47"/>
                      <a:pt x="44" y="47"/>
                      <a:pt x="44" y="47"/>
                    </a:cubicBezTo>
                    <a:cubicBezTo>
                      <a:pt x="47" y="50"/>
                      <a:pt x="47" y="50"/>
                      <a:pt x="47" y="50"/>
                    </a:cubicBezTo>
                    <a:cubicBezTo>
                      <a:pt x="46" y="51"/>
                      <a:pt x="46" y="51"/>
                      <a:pt x="46" y="51"/>
                    </a:cubicBezTo>
                    <a:cubicBezTo>
                      <a:pt x="43" y="50"/>
                      <a:pt x="43" y="50"/>
                      <a:pt x="43" y="50"/>
                    </a:cubicBezTo>
                    <a:cubicBezTo>
                      <a:pt x="42" y="53"/>
                      <a:pt x="42" y="53"/>
                      <a:pt x="42" y="53"/>
                    </a:cubicBezTo>
                    <a:cubicBezTo>
                      <a:pt x="41" y="58"/>
                      <a:pt x="41" y="58"/>
                      <a:pt x="41" y="58"/>
                    </a:cubicBezTo>
                    <a:cubicBezTo>
                      <a:pt x="39" y="55"/>
                      <a:pt x="39" y="55"/>
                      <a:pt x="39" y="55"/>
                    </a:cubicBezTo>
                    <a:cubicBezTo>
                      <a:pt x="39" y="51"/>
                      <a:pt x="39" y="51"/>
                      <a:pt x="39" y="51"/>
                    </a:cubicBezTo>
                    <a:cubicBezTo>
                      <a:pt x="38" y="50"/>
                      <a:pt x="38" y="50"/>
                      <a:pt x="38" y="50"/>
                    </a:cubicBezTo>
                    <a:cubicBezTo>
                      <a:pt x="34" y="49"/>
                      <a:pt x="34" y="49"/>
                      <a:pt x="34" y="49"/>
                    </a:cubicBezTo>
                    <a:cubicBezTo>
                      <a:pt x="33" y="50"/>
                      <a:pt x="33" y="50"/>
                      <a:pt x="33" y="50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1" y="57"/>
                      <a:pt x="31" y="57"/>
                      <a:pt x="31" y="57"/>
                    </a:cubicBezTo>
                    <a:cubicBezTo>
                      <a:pt x="27" y="55"/>
                      <a:pt x="27" y="55"/>
                      <a:pt x="27" y="55"/>
                    </a:cubicBezTo>
                    <a:cubicBezTo>
                      <a:pt x="24" y="55"/>
                      <a:pt x="24" y="55"/>
                      <a:pt x="24" y="55"/>
                    </a:cubicBezTo>
                    <a:cubicBezTo>
                      <a:pt x="24" y="61"/>
                      <a:pt x="24" y="61"/>
                      <a:pt x="24" y="61"/>
                    </a:cubicBezTo>
                    <a:cubicBezTo>
                      <a:pt x="21" y="65"/>
                      <a:pt x="21" y="65"/>
                      <a:pt x="21" y="65"/>
                    </a:cubicBezTo>
                    <a:cubicBezTo>
                      <a:pt x="17" y="66"/>
                      <a:pt x="17" y="66"/>
                      <a:pt x="17" y="66"/>
                    </a:cubicBezTo>
                    <a:cubicBezTo>
                      <a:pt x="11" y="71"/>
                      <a:pt x="11" y="71"/>
                      <a:pt x="11" y="71"/>
                    </a:cubicBezTo>
                    <a:cubicBezTo>
                      <a:pt x="11" y="78"/>
                      <a:pt x="11" y="78"/>
                      <a:pt x="11" y="78"/>
                    </a:cubicBezTo>
                    <a:cubicBezTo>
                      <a:pt x="9" y="78"/>
                      <a:pt x="9" y="78"/>
                      <a:pt x="9" y="78"/>
                    </a:cubicBezTo>
                    <a:cubicBezTo>
                      <a:pt x="9" y="78"/>
                      <a:pt x="9" y="78"/>
                      <a:pt x="9" y="78"/>
                    </a:cubicBezTo>
                    <a:cubicBezTo>
                      <a:pt x="4" y="80"/>
                      <a:pt x="4" y="80"/>
                      <a:pt x="4" y="80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4" y="84"/>
                      <a:pt x="4" y="84"/>
                      <a:pt x="4" y="84"/>
                    </a:cubicBezTo>
                    <a:cubicBezTo>
                      <a:pt x="3" y="89"/>
                      <a:pt x="3" y="89"/>
                      <a:pt x="3" y="89"/>
                    </a:cubicBezTo>
                    <a:cubicBezTo>
                      <a:pt x="1" y="96"/>
                      <a:pt x="1" y="96"/>
                      <a:pt x="1" y="96"/>
                    </a:cubicBezTo>
                    <a:cubicBezTo>
                      <a:pt x="4" y="99"/>
                      <a:pt x="4" y="99"/>
                      <a:pt x="4" y="99"/>
                    </a:cubicBezTo>
                    <a:cubicBezTo>
                      <a:pt x="7" y="108"/>
                      <a:pt x="7" y="108"/>
                      <a:pt x="7" y="108"/>
                    </a:cubicBezTo>
                    <a:cubicBezTo>
                      <a:pt x="10" y="108"/>
                      <a:pt x="10" y="108"/>
                      <a:pt x="10" y="108"/>
                    </a:cubicBezTo>
                    <a:cubicBezTo>
                      <a:pt x="15" y="111"/>
                      <a:pt x="15" y="111"/>
                      <a:pt x="15" y="111"/>
                    </a:cubicBezTo>
                    <a:cubicBezTo>
                      <a:pt x="18" y="116"/>
                      <a:pt x="18" y="116"/>
                      <a:pt x="18" y="116"/>
                    </a:cubicBezTo>
                    <a:cubicBezTo>
                      <a:pt x="20" y="119"/>
                      <a:pt x="20" y="119"/>
                      <a:pt x="20" y="119"/>
                    </a:cubicBezTo>
                    <a:cubicBezTo>
                      <a:pt x="29" y="125"/>
                      <a:pt x="29" y="125"/>
                      <a:pt x="29" y="125"/>
                    </a:cubicBezTo>
                    <a:cubicBezTo>
                      <a:pt x="31" y="127"/>
                      <a:pt x="31" y="127"/>
                      <a:pt x="31" y="127"/>
                    </a:cubicBezTo>
                    <a:cubicBezTo>
                      <a:pt x="30" y="133"/>
                      <a:pt x="30" y="133"/>
                      <a:pt x="30" y="133"/>
                    </a:cubicBezTo>
                    <a:cubicBezTo>
                      <a:pt x="26" y="140"/>
                      <a:pt x="26" y="140"/>
                      <a:pt x="26" y="140"/>
                    </a:cubicBezTo>
                    <a:cubicBezTo>
                      <a:pt x="22" y="149"/>
                      <a:pt x="22" y="149"/>
                      <a:pt x="22" y="149"/>
                    </a:cubicBezTo>
                    <a:cubicBezTo>
                      <a:pt x="27" y="154"/>
                      <a:pt x="27" y="154"/>
                      <a:pt x="27" y="154"/>
                    </a:cubicBezTo>
                    <a:cubicBezTo>
                      <a:pt x="29" y="160"/>
                      <a:pt x="29" y="160"/>
                      <a:pt x="29" y="160"/>
                    </a:cubicBezTo>
                    <a:cubicBezTo>
                      <a:pt x="37" y="174"/>
                      <a:pt x="37" y="174"/>
                      <a:pt x="37" y="174"/>
                    </a:cubicBezTo>
                    <a:cubicBezTo>
                      <a:pt x="46" y="195"/>
                      <a:pt x="46" y="195"/>
                      <a:pt x="46" y="195"/>
                    </a:cubicBezTo>
                    <a:cubicBezTo>
                      <a:pt x="42" y="196"/>
                      <a:pt x="42" y="196"/>
                      <a:pt x="42" y="196"/>
                    </a:cubicBezTo>
                    <a:cubicBezTo>
                      <a:pt x="41" y="209"/>
                      <a:pt x="41" y="209"/>
                      <a:pt x="41" y="209"/>
                    </a:cubicBezTo>
                    <a:cubicBezTo>
                      <a:pt x="41" y="212"/>
                      <a:pt x="41" y="212"/>
                      <a:pt x="41" y="212"/>
                    </a:cubicBezTo>
                    <a:cubicBezTo>
                      <a:pt x="45" y="213"/>
                      <a:pt x="45" y="213"/>
                      <a:pt x="45" y="213"/>
                    </a:cubicBezTo>
                    <a:cubicBezTo>
                      <a:pt x="42" y="217"/>
                      <a:pt x="42" y="217"/>
                      <a:pt x="42" y="217"/>
                    </a:cubicBezTo>
                    <a:cubicBezTo>
                      <a:pt x="42" y="223"/>
                      <a:pt x="42" y="223"/>
                      <a:pt x="42" y="223"/>
                    </a:cubicBezTo>
                    <a:cubicBezTo>
                      <a:pt x="45" y="226"/>
                      <a:pt x="45" y="226"/>
                      <a:pt x="45" y="226"/>
                    </a:cubicBezTo>
                    <a:cubicBezTo>
                      <a:pt x="50" y="227"/>
                      <a:pt x="50" y="227"/>
                      <a:pt x="50" y="227"/>
                    </a:cubicBezTo>
                    <a:cubicBezTo>
                      <a:pt x="52" y="231"/>
                      <a:pt x="52" y="231"/>
                      <a:pt x="52" y="231"/>
                    </a:cubicBezTo>
                    <a:cubicBezTo>
                      <a:pt x="50" y="233"/>
                      <a:pt x="50" y="233"/>
                      <a:pt x="50" y="233"/>
                    </a:cubicBezTo>
                    <a:cubicBezTo>
                      <a:pt x="50" y="240"/>
                      <a:pt x="50" y="240"/>
                      <a:pt x="50" y="240"/>
                    </a:cubicBezTo>
                    <a:cubicBezTo>
                      <a:pt x="52" y="244"/>
                      <a:pt x="52" y="244"/>
                      <a:pt x="52" y="244"/>
                    </a:cubicBezTo>
                    <a:cubicBezTo>
                      <a:pt x="58" y="249"/>
                      <a:pt x="58" y="249"/>
                      <a:pt x="58" y="249"/>
                    </a:cubicBezTo>
                    <a:cubicBezTo>
                      <a:pt x="59" y="254"/>
                      <a:pt x="59" y="254"/>
                      <a:pt x="59" y="254"/>
                    </a:cubicBezTo>
                    <a:cubicBezTo>
                      <a:pt x="55" y="260"/>
                      <a:pt x="55" y="260"/>
                      <a:pt x="55" y="260"/>
                    </a:cubicBezTo>
                    <a:cubicBezTo>
                      <a:pt x="54" y="265"/>
                      <a:pt x="54" y="265"/>
                      <a:pt x="54" y="265"/>
                    </a:cubicBezTo>
                    <a:cubicBezTo>
                      <a:pt x="63" y="278"/>
                      <a:pt x="63" y="278"/>
                      <a:pt x="63" y="278"/>
                    </a:cubicBezTo>
                    <a:cubicBezTo>
                      <a:pt x="68" y="280"/>
                      <a:pt x="68" y="280"/>
                      <a:pt x="68" y="280"/>
                    </a:cubicBezTo>
                    <a:cubicBezTo>
                      <a:pt x="76" y="290"/>
                      <a:pt x="76" y="290"/>
                      <a:pt x="76" y="290"/>
                    </a:cubicBezTo>
                    <a:cubicBezTo>
                      <a:pt x="78" y="296"/>
                      <a:pt x="78" y="296"/>
                      <a:pt x="78" y="296"/>
                    </a:cubicBezTo>
                    <a:cubicBezTo>
                      <a:pt x="72" y="310"/>
                      <a:pt x="72" y="310"/>
                      <a:pt x="72" y="310"/>
                    </a:cubicBezTo>
                    <a:cubicBezTo>
                      <a:pt x="64" y="323"/>
                      <a:pt x="64" y="323"/>
                      <a:pt x="64" y="323"/>
                    </a:cubicBezTo>
                    <a:cubicBezTo>
                      <a:pt x="60" y="333"/>
                      <a:pt x="60" y="333"/>
                      <a:pt x="60" y="333"/>
                    </a:cubicBezTo>
                    <a:cubicBezTo>
                      <a:pt x="54" y="341"/>
                      <a:pt x="54" y="341"/>
                      <a:pt x="54" y="341"/>
                    </a:cubicBezTo>
                    <a:cubicBezTo>
                      <a:pt x="49" y="351"/>
                      <a:pt x="49" y="351"/>
                      <a:pt x="49" y="351"/>
                    </a:cubicBezTo>
                    <a:cubicBezTo>
                      <a:pt x="44" y="353"/>
                      <a:pt x="44" y="353"/>
                      <a:pt x="44" y="353"/>
                    </a:cubicBezTo>
                    <a:cubicBezTo>
                      <a:pt x="35" y="362"/>
                      <a:pt x="35" y="362"/>
                      <a:pt x="35" y="362"/>
                    </a:cubicBezTo>
                    <a:cubicBezTo>
                      <a:pt x="36" y="367"/>
                      <a:pt x="36" y="367"/>
                      <a:pt x="36" y="367"/>
                    </a:cubicBezTo>
                    <a:cubicBezTo>
                      <a:pt x="36" y="367"/>
                      <a:pt x="36" y="367"/>
                      <a:pt x="36" y="367"/>
                    </a:cubicBezTo>
                    <a:cubicBezTo>
                      <a:pt x="36" y="366"/>
                      <a:pt x="37" y="366"/>
                      <a:pt x="37" y="366"/>
                    </a:cubicBezTo>
                    <a:cubicBezTo>
                      <a:pt x="38" y="366"/>
                      <a:pt x="42" y="363"/>
                      <a:pt x="42" y="363"/>
                    </a:cubicBezTo>
                    <a:cubicBezTo>
                      <a:pt x="47" y="362"/>
                      <a:pt x="47" y="362"/>
                      <a:pt x="47" y="362"/>
                    </a:cubicBezTo>
                    <a:cubicBezTo>
                      <a:pt x="44" y="365"/>
                      <a:pt x="44" y="365"/>
                      <a:pt x="44" y="365"/>
                    </a:cubicBezTo>
                    <a:cubicBezTo>
                      <a:pt x="45" y="367"/>
                      <a:pt x="45" y="367"/>
                      <a:pt x="45" y="367"/>
                    </a:cubicBezTo>
                    <a:cubicBezTo>
                      <a:pt x="45" y="371"/>
                      <a:pt x="45" y="371"/>
                      <a:pt x="45" y="371"/>
                    </a:cubicBezTo>
                    <a:cubicBezTo>
                      <a:pt x="41" y="367"/>
                      <a:pt x="41" y="367"/>
                      <a:pt x="41" y="367"/>
                    </a:cubicBezTo>
                    <a:cubicBezTo>
                      <a:pt x="40" y="369"/>
                      <a:pt x="40" y="369"/>
                      <a:pt x="40" y="369"/>
                    </a:cubicBezTo>
                    <a:cubicBezTo>
                      <a:pt x="45" y="375"/>
                      <a:pt x="45" y="375"/>
                      <a:pt x="45" y="375"/>
                    </a:cubicBezTo>
                    <a:cubicBezTo>
                      <a:pt x="49" y="375"/>
                      <a:pt x="49" y="375"/>
                      <a:pt x="49" y="375"/>
                    </a:cubicBezTo>
                    <a:cubicBezTo>
                      <a:pt x="52" y="379"/>
                      <a:pt x="52" y="379"/>
                      <a:pt x="52" y="379"/>
                    </a:cubicBezTo>
                    <a:cubicBezTo>
                      <a:pt x="56" y="379"/>
                      <a:pt x="56" y="379"/>
                      <a:pt x="56" y="379"/>
                    </a:cubicBezTo>
                    <a:cubicBezTo>
                      <a:pt x="58" y="378"/>
                      <a:pt x="58" y="378"/>
                      <a:pt x="58" y="378"/>
                    </a:cubicBezTo>
                    <a:cubicBezTo>
                      <a:pt x="61" y="378"/>
                      <a:pt x="61" y="378"/>
                      <a:pt x="61" y="378"/>
                    </a:cubicBezTo>
                    <a:cubicBezTo>
                      <a:pt x="65" y="383"/>
                      <a:pt x="65" y="383"/>
                      <a:pt x="65" y="383"/>
                    </a:cubicBezTo>
                    <a:cubicBezTo>
                      <a:pt x="62" y="386"/>
                      <a:pt x="62" y="386"/>
                      <a:pt x="62" y="386"/>
                    </a:cubicBezTo>
                    <a:cubicBezTo>
                      <a:pt x="57" y="384"/>
                      <a:pt x="57" y="384"/>
                      <a:pt x="57" y="384"/>
                    </a:cubicBezTo>
                    <a:cubicBezTo>
                      <a:pt x="54" y="385"/>
                      <a:pt x="54" y="385"/>
                      <a:pt x="54" y="385"/>
                    </a:cubicBezTo>
                    <a:cubicBezTo>
                      <a:pt x="53" y="388"/>
                      <a:pt x="53" y="388"/>
                      <a:pt x="53" y="388"/>
                    </a:cubicBezTo>
                    <a:cubicBezTo>
                      <a:pt x="48" y="392"/>
                      <a:pt x="48" y="392"/>
                      <a:pt x="48" y="392"/>
                    </a:cubicBezTo>
                    <a:cubicBezTo>
                      <a:pt x="44" y="389"/>
                      <a:pt x="44" y="389"/>
                      <a:pt x="44" y="389"/>
                    </a:cubicBezTo>
                    <a:cubicBezTo>
                      <a:pt x="42" y="391"/>
                      <a:pt x="42" y="391"/>
                      <a:pt x="42" y="391"/>
                    </a:cubicBezTo>
                    <a:cubicBezTo>
                      <a:pt x="43" y="395"/>
                      <a:pt x="43" y="395"/>
                      <a:pt x="43" y="395"/>
                    </a:cubicBezTo>
                    <a:cubicBezTo>
                      <a:pt x="39" y="396"/>
                      <a:pt x="39" y="396"/>
                      <a:pt x="39" y="396"/>
                    </a:cubicBezTo>
                    <a:cubicBezTo>
                      <a:pt x="37" y="393"/>
                      <a:pt x="37" y="393"/>
                      <a:pt x="37" y="393"/>
                    </a:cubicBezTo>
                    <a:cubicBezTo>
                      <a:pt x="36" y="393"/>
                      <a:pt x="36" y="393"/>
                      <a:pt x="36" y="393"/>
                    </a:cubicBezTo>
                    <a:cubicBezTo>
                      <a:pt x="36" y="396"/>
                      <a:pt x="36" y="396"/>
                      <a:pt x="36" y="396"/>
                    </a:cubicBezTo>
                    <a:cubicBezTo>
                      <a:pt x="37" y="399"/>
                      <a:pt x="37" y="399"/>
                      <a:pt x="37" y="399"/>
                    </a:cubicBezTo>
                    <a:cubicBezTo>
                      <a:pt x="36" y="403"/>
                      <a:pt x="36" y="403"/>
                      <a:pt x="36" y="403"/>
                    </a:cubicBezTo>
                    <a:cubicBezTo>
                      <a:pt x="36" y="403"/>
                      <a:pt x="36" y="403"/>
                      <a:pt x="36" y="403"/>
                    </a:cubicBezTo>
                    <a:cubicBezTo>
                      <a:pt x="38" y="406"/>
                      <a:pt x="38" y="406"/>
                      <a:pt x="38" y="406"/>
                    </a:cubicBezTo>
                    <a:cubicBezTo>
                      <a:pt x="38" y="407"/>
                      <a:pt x="38" y="407"/>
                      <a:pt x="38" y="407"/>
                    </a:cubicBezTo>
                    <a:cubicBezTo>
                      <a:pt x="38" y="408"/>
                      <a:pt x="38" y="408"/>
                      <a:pt x="38" y="408"/>
                    </a:cubicBezTo>
                    <a:cubicBezTo>
                      <a:pt x="35" y="412"/>
                      <a:pt x="35" y="412"/>
                      <a:pt x="35" y="412"/>
                    </a:cubicBezTo>
                    <a:cubicBezTo>
                      <a:pt x="33" y="418"/>
                      <a:pt x="33" y="418"/>
                      <a:pt x="33" y="418"/>
                    </a:cubicBezTo>
                    <a:cubicBezTo>
                      <a:pt x="31" y="419"/>
                      <a:pt x="31" y="419"/>
                      <a:pt x="31" y="419"/>
                    </a:cubicBezTo>
                    <a:cubicBezTo>
                      <a:pt x="30" y="434"/>
                      <a:pt x="30" y="434"/>
                      <a:pt x="30" y="434"/>
                    </a:cubicBezTo>
                    <a:cubicBezTo>
                      <a:pt x="39" y="451"/>
                      <a:pt x="39" y="451"/>
                      <a:pt x="39" y="451"/>
                    </a:cubicBezTo>
                    <a:cubicBezTo>
                      <a:pt x="39" y="455"/>
                      <a:pt x="39" y="455"/>
                      <a:pt x="39" y="455"/>
                    </a:cubicBezTo>
                    <a:cubicBezTo>
                      <a:pt x="35" y="457"/>
                      <a:pt x="35" y="457"/>
                      <a:pt x="35" y="457"/>
                    </a:cubicBezTo>
                    <a:cubicBezTo>
                      <a:pt x="36" y="461"/>
                      <a:pt x="36" y="461"/>
                      <a:pt x="36" y="461"/>
                    </a:cubicBezTo>
                    <a:cubicBezTo>
                      <a:pt x="33" y="465"/>
                      <a:pt x="33" y="465"/>
                      <a:pt x="33" y="465"/>
                    </a:cubicBezTo>
                    <a:cubicBezTo>
                      <a:pt x="37" y="466"/>
                      <a:pt x="37" y="466"/>
                      <a:pt x="37" y="466"/>
                    </a:cubicBezTo>
                    <a:cubicBezTo>
                      <a:pt x="38" y="469"/>
                      <a:pt x="38" y="469"/>
                      <a:pt x="38" y="469"/>
                    </a:cubicBezTo>
                    <a:cubicBezTo>
                      <a:pt x="37" y="471"/>
                      <a:pt x="37" y="471"/>
                      <a:pt x="37" y="471"/>
                    </a:cubicBezTo>
                    <a:cubicBezTo>
                      <a:pt x="38" y="473"/>
                      <a:pt x="38" y="473"/>
                      <a:pt x="38" y="473"/>
                    </a:cubicBezTo>
                    <a:cubicBezTo>
                      <a:pt x="40" y="476"/>
                      <a:pt x="40" y="476"/>
                      <a:pt x="40" y="476"/>
                    </a:cubicBezTo>
                    <a:cubicBezTo>
                      <a:pt x="39" y="479"/>
                      <a:pt x="39" y="479"/>
                      <a:pt x="39" y="479"/>
                    </a:cubicBezTo>
                    <a:cubicBezTo>
                      <a:pt x="42" y="484"/>
                      <a:pt x="42" y="484"/>
                      <a:pt x="42" y="484"/>
                    </a:cubicBezTo>
                    <a:cubicBezTo>
                      <a:pt x="43" y="485"/>
                      <a:pt x="43" y="485"/>
                      <a:pt x="43" y="485"/>
                    </a:cubicBezTo>
                    <a:cubicBezTo>
                      <a:pt x="45" y="491"/>
                      <a:pt x="45" y="491"/>
                      <a:pt x="45" y="491"/>
                    </a:cubicBezTo>
                    <a:cubicBezTo>
                      <a:pt x="48" y="495"/>
                      <a:pt x="48" y="495"/>
                      <a:pt x="48" y="495"/>
                    </a:cubicBezTo>
                    <a:cubicBezTo>
                      <a:pt x="48" y="500"/>
                      <a:pt x="48" y="500"/>
                      <a:pt x="48" y="500"/>
                    </a:cubicBezTo>
                    <a:cubicBezTo>
                      <a:pt x="50" y="500"/>
                      <a:pt x="50" y="500"/>
                      <a:pt x="50" y="500"/>
                    </a:cubicBezTo>
                    <a:cubicBezTo>
                      <a:pt x="53" y="502"/>
                      <a:pt x="53" y="502"/>
                      <a:pt x="53" y="502"/>
                    </a:cubicBezTo>
                    <a:cubicBezTo>
                      <a:pt x="58" y="500"/>
                      <a:pt x="58" y="500"/>
                      <a:pt x="58" y="500"/>
                    </a:cubicBezTo>
                    <a:cubicBezTo>
                      <a:pt x="62" y="506"/>
                      <a:pt x="62" y="506"/>
                      <a:pt x="62" y="506"/>
                    </a:cubicBezTo>
                    <a:cubicBezTo>
                      <a:pt x="66" y="504"/>
                      <a:pt x="66" y="504"/>
                      <a:pt x="66" y="504"/>
                    </a:cubicBezTo>
                    <a:cubicBezTo>
                      <a:pt x="71" y="504"/>
                      <a:pt x="71" y="504"/>
                      <a:pt x="71" y="504"/>
                    </a:cubicBezTo>
                    <a:cubicBezTo>
                      <a:pt x="74" y="511"/>
                      <a:pt x="74" y="511"/>
                      <a:pt x="74" y="511"/>
                    </a:cubicBezTo>
                    <a:cubicBezTo>
                      <a:pt x="80" y="507"/>
                      <a:pt x="80" y="507"/>
                      <a:pt x="80" y="507"/>
                    </a:cubicBezTo>
                    <a:cubicBezTo>
                      <a:pt x="85" y="505"/>
                      <a:pt x="85" y="505"/>
                      <a:pt x="85" y="505"/>
                    </a:cubicBezTo>
                    <a:cubicBezTo>
                      <a:pt x="88" y="508"/>
                      <a:pt x="88" y="508"/>
                      <a:pt x="88" y="508"/>
                    </a:cubicBezTo>
                    <a:cubicBezTo>
                      <a:pt x="90" y="508"/>
                      <a:pt x="90" y="508"/>
                      <a:pt x="90" y="508"/>
                    </a:cubicBezTo>
                    <a:cubicBezTo>
                      <a:pt x="99" y="511"/>
                      <a:pt x="99" y="511"/>
                      <a:pt x="99" y="511"/>
                    </a:cubicBezTo>
                    <a:cubicBezTo>
                      <a:pt x="100" y="516"/>
                      <a:pt x="100" y="516"/>
                      <a:pt x="100" y="516"/>
                    </a:cubicBezTo>
                    <a:cubicBezTo>
                      <a:pt x="99" y="521"/>
                      <a:pt x="99" y="521"/>
                      <a:pt x="99" y="521"/>
                    </a:cubicBezTo>
                    <a:cubicBezTo>
                      <a:pt x="102" y="525"/>
                      <a:pt x="102" y="525"/>
                      <a:pt x="102" y="525"/>
                    </a:cubicBezTo>
                    <a:cubicBezTo>
                      <a:pt x="102" y="531"/>
                      <a:pt x="102" y="531"/>
                      <a:pt x="102" y="531"/>
                    </a:cubicBezTo>
                    <a:cubicBezTo>
                      <a:pt x="107" y="535"/>
                      <a:pt x="107" y="535"/>
                      <a:pt x="107" y="535"/>
                    </a:cubicBezTo>
                    <a:cubicBezTo>
                      <a:pt x="109" y="541"/>
                      <a:pt x="109" y="541"/>
                      <a:pt x="109" y="541"/>
                    </a:cubicBezTo>
                    <a:cubicBezTo>
                      <a:pt x="114" y="548"/>
                      <a:pt x="114" y="548"/>
                      <a:pt x="114" y="548"/>
                    </a:cubicBezTo>
                    <a:cubicBezTo>
                      <a:pt x="118" y="551"/>
                      <a:pt x="118" y="551"/>
                      <a:pt x="118" y="551"/>
                    </a:cubicBezTo>
                    <a:cubicBezTo>
                      <a:pt x="120" y="557"/>
                      <a:pt x="120" y="557"/>
                      <a:pt x="120" y="557"/>
                    </a:cubicBezTo>
                    <a:cubicBezTo>
                      <a:pt x="126" y="559"/>
                      <a:pt x="126" y="559"/>
                      <a:pt x="126" y="559"/>
                    </a:cubicBezTo>
                    <a:cubicBezTo>
                      <a:pt x="134" y="566"/>
                      <a:pt x="134" y="566"/>
                      <a:pt x="134" y="566"/>
                    </a:cubicBezTo>
                    <a:cubicBezTo>
                      <a:pt x="134" y="569"/>
                      <a:pt x="134" y="569"/>
                      <a:pt x="134" y="569"/>
                    </a:cubicBezTo>
                    <a:cubicBezTo>
                      <a:pt x="139" y="573"/>
                      <a:pt x="139" y="573"/>
                      <a:pt x="139" y="573"/>
                    </a:cubicBezTo>
                    <a:cubicBezTo>
                      <a:pt x="137" y="575"/>
                      <a:pt x="137" y="575"/>
                      <a:pt x="137" y="575"/>
                    </a:cubicBezTo>
                    <a:cubicBezTo>
                      <a:pt x="133" y="581"/>
                      <a:pt x="133" y="581"/>
                      <a:pt x="133" y="581"/>
                    </a:cubicBezTo>
                    <a:cubicBezTo>
                      <a:pt x="123" y="583"/>
                      <a:pt x="123" y="583"/>
                      <a:pt x="123" y="583"/>
                    </a:cubicBezTo>
                    <a:cubicBezTo>
                      <a:pt x="119" y="579"/>
                      <a:pt x="119" y="579"/>
                      <a:pt x="119" y="579"/>
                    </a:cubicBezTo>
                    <a:cubicBezTo>
                      <a:pt x="117" y="582"/>
                      <a:pt x="117" y="582"/>
                      <a:pt x="117" y="582"/>
                    </a:cubicBezTo>
                    <a:cubicBezTo>
                      <a:pt x="117" y="587"/>
                      <a:pt x="117" y="587"/>
                      <a:pt x="117" y="587"/>
                    </a:cubicBezTo>
                    <a:cubicBezTo>
                      <a:pt x="121" y="593"/>
                      <a:pt x="121" y="593"/>
                      <a:pt x="121" y="593"/>
                    </a:cubicBezTo>
                    <a:cubicBezTo>
                      <a:pt x="121" y="598"/>
                      <a:pt x="121" y="598"/>
                      <a:pt x="121" y="598"/>
                    </a:cubicBezTo>
                    <a:cubicBezTo>
                      <a:pt x="125" y="603"/>
                      <a:pt x="125" y="603"/>
                      <a:pt x="125" y="603"/>
                    </a:cubicBezTo>
                    <a:cubicBezTo>
                      <a:pt x="125" y="608"/>
                      <a:pt x="125" y="608"/>
                      <a:pt x="125" y="608"/>
                    </a:cubicBezTo>
                    <a:cubicBezTo>
                      <a:pt x="128" y="609"/>
                      <a:pt x="128" y="609"/>
                      <a:pt x="128" y="609"/>
                    </a:cubicBezTo>
                    <a:cubicBezTo>
                      <a:pt x="133" y="608"/>
                      <a:pt x="133" y="608"/>
                      <a:pt x="133" y="608"/>
                    </a:cubicBezTo>
                    <a:cubicBezTo>
                      <a:pt x="132" y="604"/>
                      <a:pt x="132" y="604"/>
                      <a:pt x="132" y="604"/>
                    </a:cubicBezTo>
                    <a:cubicBezTo>
                      <a:pt x="135" y="601"/>
                      <a:pt x="135" y="601"/>
                      <a:pt x="135" y="601"/>
                    </a:cubicBezTo>
                    <a:cubicBezTo>
                      <a:pt x="145" y="605"/>
                      <a:pt x="145" y="605"/>
                      <a:pt x="145" y="605"/>
                    </a:cubicBezTo>
                    <a:cubicBezTo>
                      <a:pt x="155" y="605"/>
                      <a:pt x="155" y="605"/>
                      <a:pt x="155" y="605"/>
                    </a:cubicBezTo>
                    <a:cubicBezTo>
                      <a:pt x="160" y="602"/>
                      <a:pt x="160" y="602"/>
                      <a:pt x="160" y="602"/>
                    </a:cubicBezTo>
                    <a:cubicBezTo>
                      <a:pt x="165" y="602"/>
                      <a:pt x="165" y="602"/>
                      <a:pt x="165" y="602"/>
                    </a:cubicBezTo>
                    <a:cubicBezTo>
                      <a:pt x="168" y="611"/>
                      <a:pt x="168" y="611"/>
                      <a:pt x="168" y="611"/>
                    </a:cubicBezTo>
                    <a:cubicBezTo>
                      <a:pt x="172" y="615"/>
                      <a:pt x="172" y="615"/>
                      <a:pt x="172" y="615"/>
                    </a:cubicBezTo>
                    <a:cubicBezTo>
                      <a:pt x="170" y="619"/>
                      <a:pt x="170" y="619"/>
                      <a:pt x="170" y="619"/>
                    </a:cubicBezTo>
                    <a:cubicBezTo>
                      <a:pt x="175" y="626"/>
                      <a:pt x="175" y="626"/>
                      <a:pt x="175" y="626"/>
                    </a:cubicBezTo>
                    <a:cubicBezTo>
                      <a:pt x="186" y="625"/>
                      <a:pt x="186" y="625"/>
                      <a:pt x="186" y="625"/>
                    </a:cubicBezTo>
                    <a:cubicBezTo>
                      <a:pt x="190" y="628"/>
                      <a:pt x="190" y="628"/>
                      <a:pt x="190" y="628"/>
                    </a:cubicBezTo>
                    <a:cubicBezTo>
                      <a:pt x="190" y="632"/>
                      <a:pt x="190" y="632"/>
                      <a:pt x="190" y="632"/>
                    </a:cubicBezTo>
                    <a:cubicBezTo>
                      <a:pt x="194" y="633"/>
                      <a:pt x="194" y="633"/>
                      <a:pt x="194" y="633"/>
                    </a:cubicBezTo>
                    <a:cubicBezTo>
                      <a:pt x="194" y="638"/>
                      <a:pt x="194" y="638"/>
                      <a:pt x="194" y="638"/>
                    </a:cubicBezTo>
                    <a:cubicBezTo>
                      <a:pt x="196" y="645"/>
                      <a:pt x="196" y="645"/>
                      <a:pt x="196" y="645"/>
                    </a:cubicBezTo>
                    <a:cubicBezTo>
                      <a:pt x="205" y="653"/>
                      <a:pt x="205" y="653"/>
                      <a:pt x="205" y="653"/>
                    </a:cubicBezTo>
                    <a:cubicBezTo>
                      <a:pt x="209" y="649"/>
                      <a:pt x="209" y="649"/>
                      <a:pt x="209" y="649"/>
                    </a:cubicBezTo>
                    <a:cubicBezTo>
                      <a:pt x="214" y="652"/>
                      <a:pt x="214" y="652"/>
                      <a:pt x="214" y="652"/>
                    </a:cubicBezTo>
                    <a:cubicBezTo>
                      <a:pt x="219" y="651"/>
                      <a:pt x="219" y="651"/>
                      <a:pt x="219" y="651"/>
                    </a:cubicBezTo>
                    <a:cubicBezTo>
                      <a:pt x="223" y="652"/>
                      <a:pt x="223" y="652"/>
                      <a:pt x="223" y="652"/>
                    </a:cubicBezTo>
                    <a:cubicBezTo>
                      <a:pt x="230" y="647"/>
                      <a:pt x="230" y="647"/>
                      <a:pt x="230" y="647"/>
                    </a:cubicBezTo>
                    <a:cubicBezTo>
                      <a:pt x="233" y="646"/>
                      <a:pt x="233" y="646"/>
                      <a:pt x="233" y="646"/>
                    </a:cubicBezTo>
                    <a:cubicBezTo>
                      <a:pt x="237" y="656"/>
                      <a:pt x="237" y="656"/>
                      <a:pt x="237" y="656"/>
                    </a:cubicBezTo>
                    <a:cubicBezTo>
                      <a:pt x="243" y="660"/>
                      <a:pt x="243" y="660"/>
                      <a:pt x="243" y="660"/>
                    </a:cubicBezTo>
                    <a:cubicBezTo>
                      <a:pt x="245" y="664"/>
                      <a:pt x="245" y="664"/>
                      <a:pt x="245" y="664"/>
                    </a:cubicBezTo>
                    <a:cubicBezTo>
                      <a:pt x="248" y="661"/>
                      <a:pt x="248" y="661"/>
                      <a:pt x="248" y="661"/>
                    </a:cubicBezTo>
                    <a:cubicBezTo>
                      <a:pt x="255" y="662"/>
                      <a:pt x="255" y="662"/>
                      <a:pt x="255" y="662"/>
                    </a:cubicBezTo>
                    <a:cubicBezTo>
                      <a:pt x="260" y="663"/>
                      <a:pt x="260" y="663"/>
                      <a:pt x="260" y="663"/>
                    </a:cubicBezTo>
                    <a:cubicBezTo>
                      <a:pt x="264" y="665"/>
                      <a:pt x="264" y="665"/>
                      <a:pt x="264" y="665"/>
                    </a:cubicBezTo>
                    <a:cubicBezTo>
                      <a:pt x="268" y="664"/>
                      <a:pt x="268" y="664"/>
                      <a:pt x="268" y="664"/>
                    </a:cubicBezTo>
                    <a:cubicBezTo>
                      <a:pt x="273" y="667"/>
                      <a:pt x="273" y="667"/>
                      <a:pt x="273" y="667"/>
                    </a:cubicBezTo>
                    <a:cubicBezTo>
                      <a:pt x="279" y="668"/>
                      <a:pt x="279" y="668"/>
                      <a:pt x="279" y="668"/>
                    </a:cubicBezTo>
                    <a:cubicBezTo>
                      <a:pt x="282" y="665"/>
                      <a:pt x="282" y="665"/>
                      <a:pt x="282" y="665"/>
                    </a:cubicBezTo>
                    <a:cubicBezTo>
                      <a:pt x="284" y="670"/>
                      <a:pt x="284" y="670"/>
                      <a:pt x="284" y="670"/>
                    </a:cubicBezTo>
                    <a:cubicBezTo>
                      <a:pt x="287" y="672"/>
                      <a:pt x="287" y="672"/>
                      <a:pt x="287" y="672"/>
                    </a:cubicBezTo>
                    <a:cubicBezTo>
                      <a:pt x="287" y="677"/>
                      <a:pt x="287" y="677"/>
                      <a:pt x="287" y="677"/>
                    </a:cubicBezTo>
                    <a:cubicBezTo>
                      <a:pt x="284" y="681"/>
                      <a:pt x="284" y="681"/>
                      <a:pt x="284" y="681"/>
                    </a:cubicBezTo>
                    <a:cubicBezTo>
                      <a:pt x="279" y="682"/>
                      <a:pt x="279" y="682"/>
                      <a:pt x="279" y="682"/>
                    </a:cubicBezTo>
                    <a:cubicBezTo>
                      <a:pt x="278" y="691"/>
                      <a:pt x="278" y="691"/>
                      <a:pt x="278" y="691"/>
                    </a:cubicBezTo>
                    <a:cubicBezTo>
                      <a:pt x="284" y="695"/>
                      <a:pt x="284" y="695"/>
                      <a:pt x="284" y="695"/>
                    </a:cubicBezTo>
                    <a:cubicBezTo>
                      <a:pt x="285" y="700"/>
                      <a:pt x="285" y="700"/>
                      <a:pt x="285" y="700"/>
                    </a:cubicBezTo>
                    <a:cubicBezTo>
                      <a:pt x="282" y="707"/>
                      <a:pt x="282" y="707"/>
                      <a:pt x="282" y="707"/>
                    </a:cubicBezTo>
                    <a:cubicBezTo>
                      <a:pt x="283" y="712"/>
                      <a:pt x="283" y="712"/>
                      <a:pt x="283" y="712"/>
                    </a:cubicBezTo>
                    <a:cubicBezTo>
                      <a:pt x="279" y="715"/>
                      <a:pt x="279" y="715"/>
                      <a:pt x="279" y="715"/>
                    </a:cubicBezTo>
                    <a:cubicBezTo>
                      <a:pt x="270" y="716"/>
                      <a:pt x="270" y="716"/>
                      <a:pt x="270" y="716"/>
                    </a:cubicBezTo>
                    <a:cubicBezTo>
                      <a:pt x="266" y="723"/>
                      <a:pt x="266" y="723"/>
                      <a:pt x="266" y="723"/>
                    </a:cubicBezTo>
                    <a:cubicBezTo>
                      <a:pt x="263" y="724"/>
                      <a:pt x="263" y="724"/>
                      <a:pt x="263" y="724"/>
                    </a:cubicBezTo>
                    <a:cubicBezTo>
                      <a:pt x="262" y="733"/>
                      <a:pt x="262" y="733"/>
                      <a:pt x="262" y="733"/>
                    </a:cubicBezTo>
                    <a:cubicBezTo>
                      <a:pt x="262" y="733"/>
                      <a:pt x="262" y="733"/>
                      <a:pt x="262" y="733"/>
                    </a:cubicBezTo>
                    <a:cubicBezTo>
                      <a:pt x="263" y="732"/>
                      <a:pt x="263" y="732"/>
                      <a:pt x="263" y="732"/>
                    </a:cubicBezTo>
                    <a:cubicBezTo>
                      <a:pt x="267" y="733"/>
                      <a:pt x="267" y="733"/>
                      <a:pt x="267" y="733"/>
                    </a:cubicBezTo>
                    <a:cubicBezTo>
                      <a:pt x="271" y="730"/>
                      <a:pt x="271" y="730"/>
                      <a:pt x="271" y="730"/>
                    </a:cubicBezTo>
                    <a:cubicBezTo>
                      <a:pt x="276" y="730"/>
                      <a:pt x="276" y="730"/>
                      <a:pt x="276" y="730"/>
                    </a:cubicBezTo>
                    <a:cubicBezTo>
                      <a:pt x="278" y="732"/>
                      <a:pt x="278" y="732"/>
                      <a:pt x="278" y="732"/>
                    </a:cubicBezTo>
                    <a:cubicBezTo>
                      <a:pt x="277" y="735"/>
                      <a:pt x="277" y="735"/>
                      <a:pt x="277" y="735"/>
                    </a:cubicBezTo>
                    <a:cubicBezTo>
                      <a:pt x="266" y="740"/>
                      <a:pt x="266" y="740"/>
                      <a:pt x="266" y="740"/>
                    </a:cubicBezTo>
                    <a:cubicBezTo>
                      <a:pt x="262" y="743"/>
                      <a:pt x="262" y="743"/>
                      <a:pt x="262" y="743"/>
                    </a:cubicBezTo>
                    <a:cubicBezTo>
                      <a:pt x="264" y="745"/>
                      <a:pt x="264" y="745"/>
                      <a:pt x="264" y="745"/>
                    </a:cubicBezTo>
                    <a:cubicBezTo>
                      <a:pt x="266" y="745"/>
                      <a:pt x="266" y="745"/>
                      <a:pt x="266" y="745"/>
                    </a:cubicBezTo>
                    <a:cubicBezTo>
                      <a:pt x="264" y="748"/>
                      <a:pt x="264" y="748"/>
                      <a:pt x="264" y="748"/>
                    </a:cubicBezTo>
                    <a:cubicBezTo>
                      <a:pt x="259" y="747"/>
                      <a:pt x="259" y="747"/>
                      <a:pt x="259" y="747"/>
                    </a:cubicBezTo>
                    <a:cubicBezTo>
                      <a:pt x="252" y="748"/>
                      <a:pt x="252" y="748"/>
                      <a:pt x="252" y="748"/>
                    </a:cubicBezTo>
                    <a:cubicBezTo>
                      <a:pt x="255" y="754"/>
                      <a:pt x="255" y="754"/>
                      <a:pt x="255" y="754"/>
                    </a:cubicBezTo>
                    <a:cubicBezTo>
                      <a:pt x="258" y="756"/>
                      <a:pt x="258" y="756"/>
                      <a:pt x="258" y="756"/>
                    </a:cubicBezTo>
                    <a:cubicBezTo>
                      <a:pt x="260" y="755"/>
                      <a:pt x="260" y="755"/>
                      <a:pt x="260" y="755"/>
                    </a:cubicBezTo>
                    <a:cubicBezTo>
                      <a:pt x="261" y="757"/>
                      <a:pt x="261" y="757"/>
                      <a:pt x="261" y="757"/>
                    </a:cubicBezTo>
                    <a:cubicBezTo>
                      <a:pt x="265" y="758"/>
                      <a:pt x="265" y="758"/>
                      <a:pt x="265" y="758"/>
                    </a:cubicBezTo>
                    <a:cubicBezTo>
                      <a:pt x="265" y="760"/>
                      <a:pt x="265" y="760"/>
                      <a:pt x="265" y="760"/>
                    </a:cubicBezTo>
                    <a:cubicBezTo>
                      <a:pt x="263" y="760"/>
                      <a:pt x="263" y="760"/>
                      <a:pt x="263" y="760"/>
                    </a:cubicBezTo>
                    <a:cubicBezTo>
                      <a:pt x="261" y="763"/>
                      <a:pt x="261" y="763"/>
                      <a:pt x="261" y="763"/>
                    </a:cubicBezTo>
                    <a:cubicBezTo>
                      <a:pt x="258" y="762"/>
                      <a:pt x="258" y="762"/>
                      <a:pt x="258" y="762"/>
                    </a:cubicBezTo>
                    <a:cubicBezTo>
                      <a:pt x="257" y="764"/>
                      <a:pt x="257" y="764"/>
                      <a:pt x="257" y="764"/>
                    </a:cubicBezTo>
                    <a:cubicBezTo>
                      <a:pt x="257" y="765"/>
                      <a:pt x="257" y="765"/>
                      <a:pt x="257" y="765"/>
                    </a:cubicBezTo>
                    <a:cubicBezTo>
                      <a:pt x="252" y="769"/>
                      <a:pt x="252" y="769"/>
                      <a:pt x="252" y="769"/>
                    </a:cubicBezTo>
                    <a:cubicBezTo>
                      <a:pt x="252" y="773"/>
                      <a:pt x="252" y="773"/>
                      <a:pt x="252" y="773"/>
                    </a:cubicBezTo>
                    <a:cubicBezTo>
                      <a:pt x="254" y="775"/>
                      <a:pt x="254" y="775"/>
                      <a:pt x="254" y="775"/>
                    </a:cubicBezTo>
                    <a:cubicBezTo>
                      <a:pt x="254" y="780"/>
                      <a:pt x="254" y="780"/>
                      <a:pt x="254" y="780"/>
                    </a:cubicBezTo>
                    <a:cubicBezTo>
                      <a:pt x="250" y="780"/>
                      <a:pt x="250" y="780"/>
                      <a:pt x="250" y="780"/>
                    </a:cubicBezTo>
                    <a:cubicBezTo>
                      <a:pt x="249" y="780"/>
                      <a:pt x="249" y="780"/>
                      <a:pt x="249" y="780"/>
                    </a:cubicBezTo>
                    <a:cubicBezTo>
                      <a:pt x="246" y="778"/>
                      <a:pt x="246" y="778"/>
                      <a:pt x="246" y="778"/>
                    </a:cubicBezTo>
                    <a:cubicBezTo>
                      <a:pt x="241" y="777"/>
                      <a:pt x="241" y="777"/>
                      <a:pt x="241" y="777"/>
                    </a:cubicBezTo>
                    <a:cubicBezTo>
                      <a:pt x="241" y="779"/>
                      <a:pt x="241" y="779"/>
                      <a:pt x="241" y="779"/>
                    </a:cubicBezTo>
                    <a:cubicBezTo>
                      <a:pt x="243" y="782"/>
                      <a:pt x="243" y="782"/>
                      <a:pt x="243" y="782"/>
                    </a:cubicBezTo>
                    <a:cubicBezTo>
                      <a:pt x="240" y="783"/>
                      <a:pt x="240" y="783"/>
                      <a:pt x="240" y="783"/>
                    </a:cubicBezTo>
                    <a:cubicBezTo>
                      <a:pt x="237" y="785"/>
                      <a:pt x="237" y="785"/>
                      <a:pt x="237" y="785"/>
                    </a:cubicBezTo>
                    <a:cubicBezTo>
                      <a:pt x="242" y="786"/>
                      <a:pt x="242" y="786"/>
                      <a:pt x="242" y="786"/>
                    </a:cubicBezTo>
                    <a:cubicBezTo>
                      <a:pt x="244" y="786"/>
                      <a:pt x="244" y="786"/>
                      <a:pt x="244" y="786"/>
                    </a:cubicBezTo>
                    <a:cubicBezTo>
                      <a:pt x="249" y="790"/>
                      <a:pt x="249" y="790"/>
                      <a:pt x="249" y="790"/>
                    </a:cubicBezTo>
                    <a:cubicBezTo>
                      <a:pt x="249" y="793"/>
                      <a:pt x="249" y="793"/>
                      <a:pt x="249" y="793"/>
                    </a:cubicBezTo>
                    <a:cubicBezTo>
                      <a:pt x="254" y="797"/>
                      <a:pt x="254" y="797"/>
                      <a:pt x="254" y="797"/>
                    </a:cubicBezTo>
                    <a:cubicBezTo>
                      <a:pt x="261" y="797"/>
                      <a:pt x="261" y="797"/>
                      <a:pt x="261" y="797"/>
                    </a:cubicBezTo>
                    <a:cubicBezTo>
                      <a:pt x="269" y="802"/>
                      <a:pt x="269" y="802"/>
                      <a:pt x="269" y="802"/>
                    </a:cubicBezTo>
                    <a:cubicBezTo>
                      <a:pt x="274" y="803"/>
                      <a:pt x="274" y="803"/>
                      <a:pt x="274" y="803"/>
                    </a:cubicBezTo>
                    <a:cubicBezTo>
                      <a:pt x="287" y="812"/>
                      <a:pt x="287" y="812"/>
                      <a:pt x="287" y="812"/>
                    </a:cubicBezTo>
                    <a:cubicBezTo>
                      <a:pt x="289" y="817"/>
                      <a:pt x="289" y="817"/>
                      <a:pt x="289" y="817"/>
                    </a:cubicBezTo>
                    <a:cubicBezTo>
                      <a:pt x="293" y="818"/>
                      <a:pt x="293" y="818"/>
                      <a:pt x="293" y="818"/>
                    </a:cubicBezTo>
                    <a:cubicBezTo>
                      <a:pt x="294" y="820"/>
                      <a:pt x="294" y="820"/>
                      <a:pt x="294" y="820"/>
                    </a:cubicBezTo>
                    <a:cubicBezTo>
                      <a:pt x="297" y="823"/>
                      <a:pt x="297" y="823"/>
                      <a:pt x="297" y="823"/>
                    </a:cubicBezTo>
                    <a:cubicBezTo>
                      <a:pt x="300" y="823"/>
                      <a:pt x="300" y="823"/>
                      <a:pt x="300" y="823"/>
                    </a:cubicBezTo>
                    <a:cubicBezTo>
                      <a:pt x="301" y="826"/>
                      <a:pt x="301" y="826"/>
                      <a:pt x="301" y="826"/>
                    </a:cubicBezTo>
                    <a:cubicBezTo>
                      <a:pt x="305" y="827"/>
                      <a:pt x="305" y="827"/>
                      <a:pt x="305" y="827"/>
                    </a:cubicBezTo>
                    <a:cubicBezTo>
                      <a:pt x="307" y="827"/>
                      <a:pt x="307" y="827"/>
                      <a:pt x="307" y="827"/>
                    </a:cubicBezTo>
                    <a:cubicBezTo>
                      <a:pt x="310" y="832"/>
                      <a:pt x="310" y="832"/>
                      <a:pt x="310" y="832"/>
                    </a:cubicBezTo>
                    <a:cubicBezTo>
                      <a:pt x="314" y="833"/>
                      <a:pt x="314" y="833"/>
                      <a:pt x="314" y="833"/>
                    </a:cubicBezTo>
                    <a:cubicBezTo>
                      <a:pt x="316" y="834"/>
                      <a:pt x="316" y="834"/>
                      <a:pt x="316" y="834"/>
                    </a:cubicBezTo>
                    <a:cubicBezTo>
                      <a:pt x="318" y="832"/>
                      <a:pt x="318" y="832"/>
                      <a:pt x="318" y="832"/>
                    </a:cubicBezTo>
                    <a:cubicBezTo>
                      <a:pt x="323" y="837"/>
                      <a:pt x="323" y="837"/>
                      <a:pt x="323" y="837"/>
                    </a:cubicBezTo>
                    <a:cubicBezTo>
                      <a:pt x="324" y="839"/>
                      <a:pt x="324" y="839"/>
                      <a:pt x="324" y="839"/>
                    </a:cubicBezTo>
                    <a:cubicBezTo>
                      <a:pt x="328" y="840"/>
                      <a:pt x="328" y="840"/>
                      <a:pt x="328" y="840"/>
                    </a:cubicBezTo>
                    <a:cubicBezTo>
                      <a:pt x="333" y="846"/>
                      <a:pt x="333" y="846"/>
                      <a:pt x="333" y="846"/>
                    </a:cubicBezTo>
                    <a:cubicBezTo>
                      <a:pt x="335" y="849"/>
                      <a:pt x="335" y="849"/>
                      <a:pt x="335" y="849"/>
                    </a:cubicBezTo>
                    <a:cubicBezTo>
                      <a:pt x="336" y="858"/>
                      <a:pt x="336" y="858"/>
                      <a:pt x="336" y="858"/>
                    </a:cubicBezTo>
                    <a:cubicBezTo>
                      <a:pt x="339" y="864"/>
                      <a:pt x="339" y="864"/>
                      <a:pt x="339" y="864"/>
                    </a:cubicBezTo>
                    <a:cubicBezTo>
                      <a:pt x="338" y="866"/>
                      <a:pt x="338" y="866"/>
                      <a:pt x="338" y="866"/>
                    </a:cubicBezTo>
                    <a:cubicBezTo>
                      <a:pt x="339" y="869"/>
                      <a:pt x="339" y="869"/>
                      <a:pt x="339" y="869"/>
                    </a:cubicBezTo>
                    <a:cubicBezTo>
                      <a:pt x="346" y="869"/>
                      <a:pt x="364" y="869"/>
                      <a:pt x="364" y="864"/>
                    </a:cubicBezTo>
                    <a:cubicBezTo>
                      <a:pt x="363" y="859"/>
                      <a:pt x="363" y="859"/>
                      <a:pt x="363" y="859"/>
                    </a:cubicBezTo>
                    <a:cubicBezTo>
                      <a:pt x="386" y="858"/>
                      <a:pt x="386" y="858"/>
                      <a:pt x="386" y="858"/>
                    </a:cubicBezTo>
                    <a:cubicBezTo>
                      <a:pt x="386" y="858"/>
                      <a:pt x="390" y="863"/>
                      <a:pt x="394" y="863"/>
                    </a:cubicBezTo>
                    <a:cubicBezTo>
                      <a:pt x="398" y="863"/>
                      <a:pt x="416" y="856"/>
                      <a:pt x="416" y="856"/>
                    </a:cubicBezTo>
                    <a:cubicBezTo>
                      <a:pt x="416" y="856"/>
                      <a:pt x="421" y="856"/>
                      <a:pt x="422" y="860"/>
                    </a:cubicBezTo>
                    <a:cubicBezTo>
                      <a:pt x="424" y="863"/>
                      <a:pt x="429" y="862"/>
                      <a:pt x="429" y="862"/>
                    </a:cubicBezTo>
                    <a:cubicBezTo>
                      <a:pt x="430" y="861"/>
                      <a:pt x="430" y="861"/>
                      <a:pt x="430" y="861"/>
                    </a:cubicBezTo>
                    <a:cubicBezTo>
                      <a:pt x="435" y="861"/>
                      <a:pt x="435" y="861"/>
                      <a:pt x="435" y="861"/>
                    </a:cubicBezTo>
                    <a:cubicBezTo>
                      <a:pt x="445" y="869"/>
                      <a:pt x="445" y="869"/>
                      <a:pt x="445" y="869"/>
                    </a:cubicBezTo>
                    <a:cubicBezTo>
                      <a:pt x="447" y="873"/>
                      <a:pt x="447" y="873"/>
                      <a:pt x="447" y="873"/>
                    </a:cubicBezTo>
                    <a:cubicBezTo>
                      <a:pt x="456" y="874"/>
                      <a:pt x="456" y="874"/>
                      <a:pt x="456" y="874"/>
                    </a:cubicBezTo>
                    <a:cubicBezTo>
                      <a:pt x="458" y="871"/>
                      <a:pt x="458" y="871"/>
                      <a:pt x="458" y="871"/>
                    </a:cubicBezTo>
                    <a:cubicBezTo>
                      <a:pt x="464" y="868"/>
                      <a:pt x="464" y="868"/>
                      <a:pt x="464" y="868"/>
                    </a:cubicBezTo>
                    <a:cubicBezTo>
                      <a:pt x="470" y="860"/>
                      <a:pt x="470" y="860"/>
                      <a:pt x="470" y="860"/>
                    </a:cubicBezTo>
                    <a:cubicBezTo>
                      <a:pt x="470" y="859"/>
                      <a:pt x="470" y="859"/>
                      <a:pt x="470" y="859"/>
                    </a:cubicBezTo>
                    <a:cubicBezTo>
                      <a:pt x="469" y="858"/>
                      <a:pt x="469" y="858"/>
                      <a:pt x="469" y="858"/>
                    </a:cubicBezTo>
                    <a:cubicBezTo>
                      <a:pt x="458" y="850"/>
                      <a:pt x="458" y="850"/>
                      <a:pt x="458" y="850"/>
                    </a:cubicBezTo>
                    <a:cubicBezTo>
                      <a:pt x="451" y="840"/>
                      <a:pt x="451" y="840"/>
                      <a:pt x="451" y="840"/>
                    </a:cubicBezTo>
                    <a:cubicBezTo>
                      <a:pt x="449" y="835"/>
                      <a:pt x="449" y="835"/>
                      <a:pt x="449" y="835"/>
                    </a:cubicBezTo>
                    <a:cubicBezTo>
                      <a:pt x="446" y="831"/>
                      <a:pt x="446" y="831"/>
                      <a:pt x="446" y="831"/>
                    </a:cubicBezTo>
                    <a:cubicBezTo>
                      <a:pt x="446" y="826"/>
                      <a:pt x="446" y="826"/>
                      <a:pt x="446" y="826"/>
                    </a:cubicBezTo>
                    <a:cubicBezTo>
                      <a:pt x="445" y="823"/>
                      <a:pt x="445" y="823"/>
                      <a:pt x="445" y="823"/>
                    </a:cubicBezTo>
                    <a:cubicBezTo>
                      <a:pt x="444" y="821"/>
                      <a:pt x="444" y="821"/>
                      <a:pt x="444" y="821"/>
                    </a:cubicBezTo>
                    <a:cubicBezTo>
                      <a:pt x="442" y="821"/>
                      <a:pt x="442" y="821"/>
                      <a:pt x="442" y="821"/>
                    </a:cubicBezTo>
                    <a:cubicBezTo>
                      <a:pt x="442" y="817"/>
                      <a:pt x="442" y="817"/>
                      <a:pt x="442" y="817"/>
                    </a:cubicBezTo>
                    <a:cubicBezTo>
                      <a:pt x="444" y="818"/>
                      <a:pt x="444" y="818"/>
                      <a:pt x="444" y="818"/>
                    </a:cubicBezTo>
                    <a:cubicBezTo>
                      <a:pt x="445" y="815"/>
                      <a:pt x="445" y="815"/>
                      <a:pt x="445" y="815"/>
                    </a:cubicBezTo>
                    <a:cubicBezTo>
                      <a:pt x="447" y="811"/>
                      <a:pt x="447" y="811"/>
                      <a:pt x="447" y="811"/>
                    </a:cubicBezTo>
                    <a:cubicBezTo>
                      <a:pt x="444" y="811"/>
                      <a:pt x="444" y="811"/>
                      <a:pt x="444" y="811"/>
                    </a:cubicBezTo>
                    <a:cubicBezTo>
                      <a:pt x="442" y="813"/>
                      <a:pt x="442" y="813"/>
                      <a:pt x="442" y="813"/>
                    </a:cubicBezTo>
                    <a:cubicBezTo>
                      <a:pt x="438" y="810"/>
                      <a:pt x="438" y="810"/>
                      <a:pt x="438" y="810"/>
                    </a:cubicBezTo>
                    <a:cubicBezTo>
                      <a:pt x="438" y="804"/>
                      <a:pt x="438" y="804"/>
                      <a:pt x="438" y="804"/>
                    </a:cubicBezTo>
                    <a:cubicBezTo>
                      <a:pt x="434" y="803"/>
                      <a:pt x="434" y="803"/>
                      <a:pt x="434" y="803"/>
                    </a:cubicBezTo>
                    <a:cubicBezTo>
                      <a:pt x="432" y="800"/>
                      <a:pt x="432" y="800"/>
                      <a:pt x="432" y="800"/>
                    </a:cubicBezTo>
                    <a:cubicBezTo>
                      <a:pt x="429" y="800"/>
                      <a:pt x="429" y="800"/>
                      <a:pt x="429" y="800"/>
                    </a:cubicBezTo>
                    <a:cubicBezTo>
                      <a:pt x="426" y="800"/>
                      <a:pt x="426" y="800"/>
                      <a:pt x="426" y="800"/>
                    </a:cubicBezTo>
                    <a:cubicBezTo>
                      <a:pt x="424" y="793"/>
                      <a:pt x="424" y="793"/>
                      <a:pt x="424" y="793"/>
                    </a:cubicBezTo>
                    <a:cubicBezTo>
                      <a:pt x="425" y="790"/>
                      <a:pt x="425" y="790"/>
                      <a:pt x="425" y="790"/>
                    </a:cubicBezTo>
                    <a:cubicBezTo>
                      <a:pt x="427" y="788"/>
                      <a:pt x="427" y="788"/>
                      <a:pt x="427" y="788"/>
                    </a:cubicBezTo>
                    <a:cubicBezTo>
                      <a:pt x="427" y="781"/>
                      <a:pt x="427" y="781"/>
                      <a:pt x="427" y="781"/>
                    </a:cubicBezTo>
                    <a:cubicBezTo>
                      <a:pt x="429" y="778"/>
                      <a:pt x="429" y="778"/>
                      <a:pt x="429" y="778"/>
                    </a:cubicBezTo>
                    <a:cubicBezTo>
                      <a:pt x="430" y="774"/>
                      <a:pt x="430" y="774"/>
                      <a:pt x="430" y="774"/>
                    </a:cubicBezTo>
                    <a:cubicBezTo>
                      <a:pt x="432" y="772"/>
                      <a:pt x="432" y="772"/>
                      <a:pt x="432" y="772"/>
                    </a:cubicBezTo>
                    <a:cubicBezTo>
                      <a:pt x="433" y="768"/>
                      <a:pt x="433" y="768"/>
                      <a:pt x="433" y="768"/>
                    </a:cubicBezTo>
                    <a:cubicBezTo>
                      <a:pt x="435" y="765"/>
                      <a:pt x="435" y="765"/>
                      <a:pt x="435" y="765"/>
                    </a:cubicBezTo>
                    <a:cubicBezTo>
                      <a:pt x="435" y="762"/>
                      <a:pt x="435" y="762"/>
                      <a:pt x="435" y="762"/>
                    </a:cubicBezTo>
                    <a:cubicBezTo>
                      <a:pt x="437" y="763"/>
                      <a:pt x="437" y="763"/>
                      <a:pt x="437" y="763"/>
                    </a:cubicBezTo>
                    <a:cubicBezTo>
                      <a:pt x="439" y="764"/>
                      <a:pt x="439" y="764"/>
                      <a:pt x="439" y="764"/>
                    </a:cubicBezTo>
                    <a:cubicBezTo>
                      <a:pt x="441" y="764"/>
                      <a:pt x="441" y="764"/>
                      <a:pt x="441" y="764"/>
                    </a:cubicBezTo>
                    <a:cubicBezTo>
                      <a:pt x="441" y="761"/>
                      <a:pt x="441" y="761"/>
                      <a:pt x="441" y="761"/>
                    </a:cubicBezTo>
                    <a:cubicBezTo>
                      <a:pt x="443" y="763"/>
                      <a:pt x="443" y="763"/>
                      <a:pt x="443" y="763"/>
                    </a:cubicBezTo>
                    <a:cubicBezTo>
                      <a:pt x="445" y="761"/>
                      <a:pt x="445" y="761"/>
                      <a:pt x="445" y="761"/>
                    </a:cubicBezTo>
                    <a:cubicBezTo>
                      <a:pt x="448" y="761"/>
                      <a:pt x="448" y="761"/>
                      <a:pt x="448" y="761"/>
                    </a:cubicBezTo>
                    <a:cubicBezTo>
                      <a:pt x="450" y="759"/>
                      <a:pt x="450" y="759"/>
                      <a:pt x="450" y="759"/>
                    </a:cubicBezTo>
                    <a:cubicBezTo>
                      <a:pt x="450" y="758"/>
                      <a:pt x="450" y="758"/>
                      <a:pt x="450" y="758"/>
                    </a:cubicBezTo>
                    <a:cubicBezTo>
                      <a:pt x="447" y="757"/>
                      <a:pt x="447" y="757"/>
                      <a:pt x="447" y="757"/>
                    </a:cubicBezTo>
                    <a:cubicBezTo>
                      <a:pt x="449" y="757"/>
                      <a:pt x="449" y="757"/>
                      <a:pt x="449" y="757"/>
                    </a:cubicBezTo>
                    <a:cubicBezTo>
                      <a:pt x="449" y="757"/>
                      <a:pt x="450" y="757"/>
                      <a:pt x="451" y="757"/>
                    </a:cubicBezTo>
                    <a:cubicBezTo>
                      <a:pt x="451" y="757"/>
                      <a:pt x="454" y="757"/>
                      <a:pt x="454" y="757"/>
                    </a:cubicBezTo>
                    <a:cubicBezTo>
                      <a:pt x="456" y="758"/>
                      <a:pt x="456" y="758"/>
                      <a:pt x="456" y="758"/>
                    </a:cubicBezTo>
                    <a:cubicBezTo>
                      <a:pt x="457" y="757"/>
                      <a:pt x="457" y="757"/>
                      <a:pt x="457" y="757"/>
                    </a:cubicBezTo>
                    <a:cubicBezTo>
                      <a:pt x="456" y="755"/>
                      <a:pt x="456" y="755"/>
                      <a:pt x="456" y="755"/>
                    </a:cubicBezTo>
                    <a:cubicBezTo>
                      <a:pt x="450" y="752"/>
                      <a:pt x="450" y="752"/>
                      <a:pt x="450" y="752"/>
                    </a:cubicBezTo>
                    <a:cubicBezTo>
                      <a:pt x="453" y="751"/>
                      <a:pt x="453" y="751"/>
                      <a:pt x="453" y="751"/>
                    </a:cubicBezTo>
                    <a:cubicBezTo>
                      <a:pt x="457" y="752"/>
                      <a:pt x="457" y="752"/>
                      <a:pt x="457" y="752"/>
                    </a:cubicBezTo>
                    <a:cubicBezTo>
                      <a:pt x="458" y="752"/>
                      <a:pt x="458" y="752"/>
                      <a:pt x="458" y="752"/>
                    </a:cubicBezTo>
                    <a:cubicBezTo>
                      <a:pt x="461" y="752"/>
                      <a:pt x="461" y="752"/>
                      <a:pt x="461" y="752"/>
                    </a:cubicBezTo>
                    <a:cubicBezTo>
                      <a:pt x="461" y="750"/>
                      <a:pt x="461" y="750"/>
                      <a:pt x="461" y="750"/>
                    </a:cubicBezTo>
                    <a:cubicBezTo>
                      <a:pt x="459" y="749"/>
                      <a:pt x="459" y="749"/>
                      <a:pt x="459" y="749"/>
                    </a:cubicBezTo>
                    <a:cubicBezTo>
                      <a:pt x="461" y="749"/>
                      <a:pt x="461" y="749"/>
                      <a:pt x="461" y="749"/>
                    </a:cubicBezTo>
                    <a:cubicBezTo>
                      <a:pt x="461" y="746"/>
                      <a:pt x="461" y="746"/>
                      <a:pt x="461" y="746"/>
                    </a:cubicBezTo>
                    <a:cubicBezTo>
                      <a:pt x="460" y="745"/>
                      <a:pt x="460" y="745"/>
                      <a:pt x="460" y="745"/>
                    </a:cubicBezTo>
                    <a:cubicBezTo>
                      <a:pt x="463" y="744"/>
                      <a:pt x="463" y="744"/>
                      <a:pt x="463" y="744"/>
                    </a:cubicBezTo>
                    <a:cubicBezTo>
                      <a:pt x="463" y="742"/>
                      <a:pt x="463" y="742"/>
                      <a:pt x="463" y="742"/>
                    </a:cubicBezTo>
                    <a:cubicBezTo>
                      <a:pt x="463" y="741"/>
                      <a:pt x="463" y="741"/>
                      <a:pt x="463" y="741"/>
                    </a:cubicBezTo>
                    <a:cubicBezTo>
                      <a:pt x="463" y="741"/>
                      <a:pt x="463" y="741"/>
                      <a:pt x="463" y="741"/>
                    </a:cubicBezTo>
                    <a:cubicBezTo>
                      <a:pt x="463" y="741"/>
                      <a:pt x="463" y="741"/>
                      <a:pt x="463" y="741"/>
                    </a:cubicBezTo>
                    <a:cubicBezTo>
                      <a:pt x="458" y="738"/>
                      <a:pt x="458" y="738"/>
                      <a:pt x="458" y="738"/>
                    </a:cubicBezTo>
                    <a:cubicBezTo>
                      <a:pt x="453" y="739"/>
                      <a:pt x="453" y="739"/>
                      <a:pt x="453" y="739"/>
                    </a:cubicBezTo>
                    <a:cubicBezTo>
                      <a:pt x="446" y="734"/>
                      <a:pt x="446" y="734"/>
                      <a:pt x="446" y="734"/>
                    </a:cubicBezTo>
                    <a:cubicBezTo>
                      <a:pt x="447" y="731"/>
                      <a:pt x="447" y="731"/>
                      <a:pt x="447" y="731"/>
                    </a:cubicBezTo>
                    <a:cubicBezTo>
                      <a:pt x="454" y="731"/>
                      <a:pt x="454" y="731"/>
                      <a:pt x="454" y="731"/>
                    </a:cubicBezTo>
                    <a:cubicBezTo>
                      <a:pt x="446" y="718"/>
                      <a:pt x="446" y="718"/>
                      <a:pt x="446" y="718"/>
                    </a:cubicBezTo>
                    <a:cubicBezTo>
                      <a:pt x="437" y="709"/>
                      <a:pt x="437" y="709"/>
                      <a:pt x="437" y="709"/>
                    </a:cubicBezTo>
                    <a:cubicBezTo>
                      <a:pt x="424" y="706"/>
                      <a:pt x="424" y="706"/>
                      <a:pt x="424" y="706"/>
                    </a:cubicBezTo>
                    <a:cubicBezTo>
                      <a:pt x="423" y="709"/>
                      <a:pt x="423" y="709"/>
                      <a:pt x="423" y="709"/>
                    </a:cubicBezTo>
                    <a:cubicBezTo>
                      <a:pt x="416" y="703"/>
                      <a:pt x="416" y="703"/>
                      <a:pt x="416" y="703"/>
                    </a:cubicBezTo>
                    <a:cubicBezTo>
                      <a:pt x="418" y="700"/>
                      <a:pt x="418" y="700"/>
                      <a:pt x="418" y="700"/>
                    </a:cubicBezTo>
                    <a:cubicBezTo>
                      <a:pt x="414" y="695"/>
                      <a:pt x="414" y="695"/>
                      <a:pt x="414" y="695"/>
                    </a:cubicBezTo>
                    <a:cubicBezTo>
                      <a:pt x="406" y="692"/>
                      <a:pt x="406" y="692"/>
                      <a:pt x="406" y="692"/>
                    </a:cubicBezTo>
                    <a:cubicBezTo>
                      <a:pt x="409" y="685"/>
                      <a:pt x="409" y="685"/>
                      <a:pt x="409" y="685"/>
                    </a:cubicBezTo>
                    <a:cubicBezTo>
                      <a:pt x="411" y="673"/>
                      <a:pt x="411" y="673"/>
                      <a:pt x="411" y="673"/>
                    </a:cubicBezTo>
                    <a:cubicBezTo>
                      <a:pt x="408" y="670"/>
                      <a:pt x="408" y="670"/>
                      <a:pt x="408" y="670"/>
                    </a:cubicBezTo>
                    <a:cubicBezTo>
                      <a:pt x="407" y="660"/>
                      <a:pt x="407" y="660"/>
                      <a:pt x="407" y="660"/>
                    </a:cubicBezTo>
                    <a:cubicBezTo>
                      <a:pt x="411" y="658"/>
                      <a:pt x="411" y="658"/>
                      <a:pt x="411" y="658"/>
                    </a:cubicBezTo>
                    <a:cubicBezTo>
                      <a:pt x="416" y="652"/>
                      <a:pt x="416" y="652"/>
                      <a:pt x="416" y="652"/>
                    </a:cubicBezTo>
                    <a:cubicBezTo>
                      <a:pt x="416" y="647"/>
                      <a:pt x="416" y="647"/>
                      <a:pt x="416" y="647"/>
                    </a:cubicBezTo>
                    <a:cubicBezTo>
                      <a:pt x="419" y="643"/>
                      <a:pt x="419" y="643"/>
                      <a:pt x="419" y="643"/>
                    </a:cubicBezTo>
                    <a:cubicBezTo>
                      <a:pt x="429" y="653"/>
                      <a:pt x="429" y="653"/>
                      <a:pt x="429" y="653"/>
                    </a:cubicBezTo>
                    <a:cubicBezTo>
                      <a:pt x="430" y="656"/>
                      <a:pt x="430" y="656"/>
                      <a:pt x="430" y="656"/>
                    </a:cubicBezTo>
                    <a:cubicBezTo>
                      <a:pt x="436" y="660"/>
                      <a:pt x="436" y="660"/>
                      <a:pt x="436" y="660"/>
                    </a:cubicBezTo>
                    <a:cubicBezTo>
                      <a:pt x="443" y="659"/>
                      <a:pt x="443" y="659"/>
                      <a:pt x="443" y="659"/>
                    </a:cubicBezTo>
                    <a:cubicBezTo>
                      <a:pt x="442" y="653"/>
                      <a:pt x="442" y="653"/>
                      <a:pt x="442" y="653"/>
                    </a:cubicBezTo>
                    <a:cubicBezTo>
                      <a:pt x="444" y="651"/>
                      <a:pt x="444" y="651"/>
                      <a:pt x="444" y="651"/>
                    </a:cubicBezTo>
                    <a:cubicBezTo>
                      <a:pt x="440" y="635"/>
                      <a:pt x="440" y="635"/>
                      <a:pt x="440" y="635"/>
                    </a:cubicBezTo>
                    <a:cubicBezTo>
                      <a:pt x="446" y="635"/>
                      <a:pt x="446" y="635"/>
                      <a:pt x="446" y="635"/>
                    </a:cubicBezTo>
                    <a:cubicBezTo>
                      <a:pt x="452" y="635"/>
                      <a:pt x="452" y="635"/>
                      <a:pt x="452" y="635"/>
                    </a:cubicBezTo>
                    <a:cubicBezTo>
                      <a:pt x="452" y="630"/>
                      <a:pt x="452" y="630"/>
                      <a:pt x="452" y="630"/>
                    </a:cubicBezTo>
                    <a:cubicBezTo>
                      <a:pt x="449" y="627"/>
                      <a:pt x="449" y="627"/>
                      <a:pt x="449" y="627"/>
                    </a:cubicBezTo>
                    <a:cubicBezTo>
                      <a:pt x="451" y="622"/>
                      <a:pt x="451" y="622"/>
                      <a:pt x="451" y="622"/>
                    </a:cubicBezTo>
                    <a:cubicBezTo>
                      <a:pt x="456" y="618"/>
                      <a:pt x="456" y="618"/>
                      <a:pt x="456" y="618"/>
                    </a:cubicBezTo>
                    <a:cubicBezTo>
                      <a:pt x="459" y="618"/>
                      <a:pt x="459" y="618"/>
                      <a:pt x="459" y="618"/>
                    </a:cubicBezTo>
                    <a:cubicBezTo>
                      <a:pt x="461" y="613"/>
                      <a:pt x="461" y="613"/>
                      <a:pt x="461" y="613"/>
                    </a:cubicBezTo>
                    <a:cubicBezTo>
                      <a:pt x="464" y="611"/>
                      <a:pt x="464" y="611"/>
                      <a:pt x="464" y="611"/>
                    </a:cubicBezTo>
                    <a:cubicBezTo>
                      <a:pt x="468" y="612"/>
                      <a:pt x="468" y="612"/>
                      <a:pt x="468" y="612"/>
                    </a:cubicBezTo>
                    <a:cubicBezTo>
                      <a:pt x="469" y="608"/>
                      <a:pt x="469" y="608"/>
                      <a:pt x="469" y="608"/>
                    </a:cubicBezTo>
                    <a:cubicBezTo>
                      <a:pt x="468" y="605"/>
                      <a:pt x="468" y="605"/>
                      <a:pt x="468" y="605"/>
                    </a:cubicBezTo>
                    <a:cubicBezTo>
                      <a:pt x="469" y="602"/>
                      <a:pt x="469" y="602"/>
                      <a:pt x="469" y="602"/>
                    </a:cubicBezTo>
                    <a:cubicBezTo>
                      <a:pt x="474" y="606"/>
                      <a:pt x="474" y="606"/>
                      <a:pt x="474" y="606"/>
                    </a:cubicBezTo>
                    <a:cubicBezTo>
                      <a:pt x="479" y="607"/>
                      <a:pt x="479" y="607"/>
                      <a:pt x="479" y="607"/>
                    </a:cubicBezTo>
                    <a:cubicBezTo>
                      <a:pt x="479" y="610"/>
                      <a:pt x="479" y="610"/>
                      <a:pt x="479" y="610"/>
                    </a:cubicBezTo>
                    <a:cubicBezTo>
                      <a:pt x="476" y="613"/>
                      <a:pt x="476" y="613"/>
                      <a:pt x="476" y="613"/>
                    </a:cubicBezTo>
                    <a:cubicBezTo>
                      <a:pt x="478" y="615"/>
                      <a:pt x="478" y="615"/>
                      <a:pt x="478" y="615"/>
                    </a:cubicBezTo>
                    <a:cubicBezTo>
                      <a:pt x="482" y="613"/>
                      <a:pt x="482" y="613"/>
                      <a:pt x="482" y="613"/>
                    </a:cubicBezTo>
                    <a:cubicBezTo>
                      <a:pt x="483" y="610"/>
                      <a:pt x="483" y="610"/>
                      <a:pt x="483" y="610"/>
                    </a:cubicBezTo>
                    <a:cubicBezTo>
                      <a:pt x="485" y="608"/>
                      <a:pt x="485" y="608"/>
                      <a:pt x="485" y="608"/>
                    </a:cubicBezTo>
                    <a:cubicBezTo>
                      <a:pt x="485" y="612"/>
                      <a:pt x="485" y="612"/>
                      <a:pt x="485" y="612"/>
                    </a:cubicBezTo>
                    <a:cubicBezTo>
                      <a:pt x="488" y="609"/>
                      <a:pt x="488" y="609"/>
                      <a:pt x="488" y="609"/>
                    </a:cubicBezTo>
                    <a:cubicBezTo>
                      <a:pt x="489" y="607"/>
                      <a:pt x="489" y="607"/>
                      <a:pt x="489" y="607"/>
                    </a:cubicBezTo>
                    <a:cubicBezTo>
                      <a:pt x="492" y="606"/>
                      <a:pt x="492" y="606"/>
                      <a:pt x="492" y="606"/>
                    </a:cubicBezTo>
                    <a:cubicBezTo>
                      <a:pt x="496" y="604"/>
                      <a:pt x="496" y="604"/>
                      <a:pt x="496" y="604"/>
                    </a:cubicBezTo>
                    <a:cubicBezTo>
                      <a:pt x="500" y="603"/>
                      <a:pt x="500" y="603"/>
                      <a:pt x="500" y="603"/>
                    </a:cubicBezTo>
                    <a:cubicBezTo>
                      <a:pt x="502" y="609"/>
                      <a:pt x="502" y="609"/>
                      <a:pt x="502" y="609"/>
                    </a:cubicBezTo>
                    <a:cubicBezTo>
                      <a:pt x="507" y="612"/>
                      <a:pt x="507" y="612"/>
                      <a:pt x="507" y="612"/>
                    </a:cubicBezTo>
                    <a:cubicBezTo>
                      <a:pt x="514" y="609"/>
                      <a:pt x="514" y="609"/>
                      <a:pt x="514" y="609"/>
                    </a:cubicBezTo>
                    <a:cubicBezTo>
                      <a:pt x="517" y="609"/>
                      <a:pt x="517" y="609"/>
                      <a:pt x="517" y="609"/>
                    </a:cubicBezTo>
                    <a:cubicBezTo>
                      <a:pt x="519" y="612"/>
                      <a:pt x="519" y="612"/>
                      <a:pt x="519" y="612"/>
                    </a:cubicBezTo>
                    <a:cubicBezTo>
                      <a:pt x="521" y="613"/>
                      <a:pt x="521" y="613"/>
                      <a:pt x="521" y="613"/>
                    </a:cubicBezTo>
                    <a:cubicBezTo>
                      <a:pt x="525" y="618"/>
                      <a:pt x="525" y="618"/>
                      <a:pt x="525" y="618"/>
                    </a:cubicBezTo>
                    <a:cubicBezTo>
                      <a:pt x="529" y="618"/>
                      <a:pt x="529" y="618"/>
                      <a:pt x="529" y="618"/>
                    </a:cubicBezTo>
                    <a:cubicBezTo>
                      <a:pt x="533" y="622"/>
                      <a:pt x="533" y="622"/>
                      <a:pt x="533" y="622"/>
                    </a:cubicBezTo>
                    <a:cubicBezTo>
                      <a:pt x="538" y="626"/>
                      <a:pt x="538" y="626"/>
                      <a:pt x="538" y="626"/>
                    </a:cubicBezTo>
                    <a:cubicBezTo>
                      <a:pt x="541" y="626"/>
                      <a:pt x="541" y="626"/>
                      <a:pt x="541" y="626"/>
                    </a:cubicBezTo>
                    <a:cubicBezTo>
                      <a:pt x="543" y="629"/>
                      <a:pt x="543" y="629"/>
                      <a:pt x="543" y="629"/>
                    </a:cubicBezTo>
                    <a:cubicBezTo>
                      <a:pt x="543" y="633"/>
                      <a:pt x="543" y="633"/>
                      <a:pt x="543" y="633"/>
                    </a:cubicBezTo>
                    <a:cubicBezTo>
                      <a:pt x="545" y="634"/>
                      <a:pt x="545" y="634"/>
                      <a:pt x="545" y="634"/>
                    </a:cubicBezTo>
                    <a:cubicBezTo>
                      <a:pt x="548" y="630"/>
                      <a:pt x="548" y="630"/>
                      <a:pt x="548" y="630"/>
                    </a:cubicBezTo>
                    <a:cubicBezTo>
                      <a:pt x="547" y="625"/>
                      <a:pt x="547" y="625"/>
                      <a:pt x="547" y="625"/>
                    </a:cubicBezTo>
                    <a:cubicBezTo>
                      <a:pt x="551" y="623"/>
                      <a:pt x="551" y="623"/>
                      <a:pt x="551" y="623"/>
                    </a:cubicBezTo>
                    <a:cubicBezTo>
                      <a:pt x="554" y="627"/>
                      <a:pt x="554" y="627"/>
                      <a:pt x="554" y="627"/>
                    </a:cubicBezTo>
                    <a:cubicBezTo>
                      <a:pt x="562" y="628"/>
                      <a:pt x="562" y="628"/>
                      <a:pt x="562" y="628"/>
                    </a:cubicBezTo>
                    <a:cubicBezTo>
                      <a:pt x="564" y="632"/>
                      <a:pt x="564" y="632"/>
                      <a:pt x="564" y="632"/>
                    </a:cubicBezTo>
                    <a:cubicBezTo>
                      <a:pt x="567" y="633"/>
                      <a:pt x="567" y="633"/>
                      <a:pt x="567" y="633"/>
                    </a:cubicBezTo>
                    <a:cubicBezTo>
                      <a:pt x="572" y="629"/>
                      <a:pt x="572" y="629"/>
                      <a:pt x="572" y="629"/>
                    </a:cubicBezTo>
                    <a:cubicBezTo>
                      <a:pt x="572" y="622"/>
                      <a:pt x="572" y="622"/>
                      <a:pt x="572" y="622"/>
                    </a:cubicBezTo>
                    <a:cubicBezTo>
                      <a:pt x="576" y="622"/>
                      <a:pt x="576" y="622"/>
                      <a:pt x="576" y="622"/>
                    </a:cubicBezTo>
                    <a:cubicBezTo>
                      <a:pt x="577" y="618"/>
                      <a:pt x="577" y="618"/>
                      <a:pt x="577" y="618"/>
                    </a:cubicBezTo>
                    <a:cubicBezTo>
                      <a:pt x="580" y="617"/>
                      <a:pt x="580" y="617"/>
                      <a:pt x="580" y="617"/>
                    </a:cubicBezTo>
                    <a:cubicBezTo>
                      <a:pt x="582" y="620"/>
                      <a:pt x="582" y="620"/>
                      <a:pt x="582" y="620"/>
                    </a:cubicBezTo>
                    <a:cubicBezTo>
                      <a:pt x="584" y="617"/>
                      <a:pt x="584" y="617"/>
                      <a:pt x="584" y="617"/>
                    </a:cubicBezTo>
                    <a:cubicBezTo>
                      <a:pt x="588" y="616"/>
                      <a:pt x="588" y="616"/>
                      <a:pt x="588" y="616"/>
                    </a:cubicBezTo>
                    <a:cubicBezTo>
                      <a:pt x="594" y="621"/>
                      <a:pt x="594" y="621"/>
                      <a:pt x="594" y="621"/>
                    </a:cubicBezTo>
                    <a:cubicBezTo>
                      <a:pt x="595" y="623"/>
                      <a:pt x="595" y="623"/>
                      <a:pt x="595" y="623"/>
                    </a:cubicBezTo>
                    <a:cubicBezTo>
                      <a:pt x="601" y="623"/>
                      <a:pt x="601" y="623"/>
                      <a:pt x="601" y="623"/>
                    </a:cubicBezTo>
                    <a:cubicBezTo>
                      <a:pt x="600" y="618"/>
                      <a:pt x="600" y="618"/>
                      <a:pt x="600" y="618"/>
                    </a:cubicBezTo>
                    <a:cubicBezTo>
                      <a:pt x="603" y="617"/>
                      <a:pt x="603" y="617"/>
                      <a:pt x="603" y="617"/>
                    </a:cubicBezTo>
                    <a:cubicBezTo>
                      <a:pt x="607" y="617"/>
                      <a:pt x="607" y="617"/>
                      <a:pt x="607" y="617"/>
                    </a:cubicBezTo>
                    <a:cubicBezTo>
                      <a:pt x="610" y="615"/>
                      <a:pt x="610" y="615"/>
                      <a:pt x="610" y="615"/>
                    </a:cubicBezTo>
                    <a:cubicBezTo>
                      <a:pt x="614" y="617"/>
                      <a:pt x="614" y="617"/>
                      <a:pt x="614" y="617"/>
                    </a:cubicBezTo>
                    <a:cubicBezTo>
                      <a:pt x="617" y="619"/>
                      <a:pt x="617" y="619"/>
                      <a:pt x="617" y="619"/>
                    </a:cubicBezTo>
                    <a:cubicBezTo>
                      <a:pt x="616" y="621"/>
                      <a:pt x="616" y="621"/>
                      <a:pt x="616" y="621"/>
                    </a:cubicBezTo>
                    <a:cubicBezTo>
                      <a:pt x="613" y="623"/>
                      <a:pt x="613" y="623"/>
                      <a:pt x="613" y="623"/>
                    </a:cubicBezTo>
                    <a:cubicBezTo>
                      <a:pt x="617" y="627"/>
                      <a:pt x="617" y="627"/>
                      <a:pt x="617" y="627"/>
                    </a:cubicBezTo>
                    <a:cubicBezTo>
                      <a:pt x="620" y="629"/>
                      <a:pt x="620" y="629"/>
                      <a:pt x="620" y="629"/>
                    </a:cubicBezTo>
                    <a:cubicBezTo>
                      <a:pt x="622" y="627"/>
                      <a:pt x="622" y="627"/>
                      <a:pt x="622" y="627"/>
                    </a:cubicBezTo>
                    <a:cubicBezTo>
                      <a:pt x="625" y="629"/>
                      <a:pt x="625" y="629"/>
                      <a:pt x="625" y="629"/>
                    </a:cubicBezTo>
                    <a:cubicBezTo>
                      <a:pt x="631" y="629"/>
                      <a:pt x="631" y="629"/>
                      <a:pt x="631" y="629"/>
                    </a:cubicBezTo>
                    <a:cubicBezTo>
                      <a:pt x="638" y="632"/>
                      <a:pt x="638" y="632"/>
                      <a:pt x="638" y="632"/>
                    </a:cubicBezTo>
                    <a:cubicBezTo>
                      <a:pt x="642" y="632"/>
                      <a:pt x="642" y="632"/>
                      <a:pt x="642" y="632"/>
                    </a:cubicBezTo>
                    <a:cubicBezTo>
                      <a:pt x="644" y="628"/>
                      <a:pt x="644" y="628"/>
                      <a:pt x="644" y="628"/>
                    </a:cubicBezTo>
                    <a:cubicBezTo>
                      <a:pt x="644" y="624"/>
                      <a:pt x="644" y="624"/>
                      <a:pt x="644" y="624"/>
                    </a:cubicBezTo>
                    <a:cubicBezTo>
                      <a:pt x="646" y="622"/>
                      <a:pt x="646" y="622"/>
                      <a:pt x="646" y="622"/>
                    </a:cubicBezTo>
                    <a:cubicBezTo>
                      <a:pt x="652" y="626"/>
                      <a:pt x="652" y="626"/>
                      <a:pt x="652" y="626"/>
                    </a:cubicBezTo>
                    <a:cubicBezTo>
                      <a:pt x="658" y="626"/>
                      <a:pt x="658" y="626"/>
                      <a:pt x="658" y="626"/>
                    </a:cubicBezTo>
                    <a:cubicBezTo>
                      <a:pt x="665" y="624"/>
                      <a:pt x="665" y="624"/>
                      <a:pt x="665" y="624"/>
                    </a:cubicBezTo>
                    <a:cubicBezTo>
                      <a:pt x="666" y="621"/>
                      <a:pt x="666" y="621"/>
                      <a:pt x="666" y="621"/>
                    </a:cubicBezTo>
                    <a:cubicBezTo>
                      <a:pt x="665" y="605"/>
                      <a:pt x="665" y="605"/>
                      <a:pt x="665" y="605"/>
                    </a:cubicBezTo>
                    <a:cubicBezTo>
                      <a:pt x="664" y="604"/>
                      <a:pt x="664" y="604"/>
                      <a:pt x="664" y="604"/>
                    </a:cubicBezTo>
                    <a:cubicBezTo>
                      <a:pt x="658" y="604"/>
                      <a:pt x="658" y="604"/>
                      <a:pt x="658" y="604"/>
                    </a:cubicBezTo>
                    <a:cubicBezTo>
                      <a:pt x="654" y="601"/>
                      <a:pt x="654" y="601"/>
                      <a:pt x="654" y="601"/>
                    </a:cubicBezTo>
                    <a:cubicBezTo>
                      <a:pt x="653" y="598"/>
                      <a:pt x="653" y="598"/>
                      <a:pt x="653" y="598"/>
                    </a:cubicBezTo>
                    <a:cubicBezTo>
                      <a:pt x="649" y="597"/>
                      <a:pt x="649" y="597"/>
                      <a:pt x="649" y="597"/>
                    </a:cubicBezTo>
                    <a:lnTo>
                      <a:pt x="646" y="595"/>
                    </a:lnTo>
                    <a:close/>
                  </a:path>
                </a:pathLst>
              </a:custGeom>
              <a:solidFill>
                <a:srgbClr val="8CE25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grpSp>
          <p:nvGrpSpPr>
            <p:cNvPr id="824" name="ARANCIONE">
              <a:extLst>
                <a:ext uri="{FF2B5EF4-FFF2-40B4-BE49-F238E27FC236}">
                  <a16:creationId xmlns:a16="http://schemas.microsoft.com/office/drawing/2014/main" xmlns="" id="{D8C6D7CD-9AE3-45D6-9553-71C95FF6CBA1}"/>
                </a:ext>
              </a:extLst>
            </p:cNvPr>
            <p:cNvGrpSpPr/>
            <p:nvPr/>
          </p:nvGrpSpPr>
          <p:grpSpPr>
            <a:xfrm>
              <a:off x="3023506" y="1738693"/>
              <a:ext cx="5338171" cy="3012856"/>
              <a:chOff x="3524250" y="2255838"/>
              <a:chExt cx="3709988" cy="2093912"/>
            </a:xfrm>
          </p:grpSpPr>
          <p:sp>
            <p:nvSpPr>
              <p:cNvPr id="756" name="Freeform 682">
                <a:extLst>
                  <a:ext uri="{FF2B5EF4-FFF2-40B4-BE49-F238E27FC236}">
                    <a16:creationId xmlns:a16="http://schemas.microsoft.com/office/drawing/2014/main" xmlns="" id="{AA91D140-8212-4D70-A3B7-75B315EEB1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54738" y="3676650"/>
                <a:ext cx="1079500" cy="673100"/>
              </a:xfrm>
              <a:custGeom>
                <a:avLst/>
                <a:gdLst>
                  <a:gd name="T0" fmla="*/ 670 w 680"/>
                  <a:gd name="T1" fmla="*/ 223 h 424"/>
                  <a:gd name="T2" fmla="*/ 674 w 680"/>
                  <a:gd name="T3" fmla="*/ 168 h 424"/>
                  <a:gd name="T4" fmla="*/ 664 w 680"/>
                  <a:gd name="T5" fmla="*/ 141 h 424"/>
                  <a:gd name="T6" fmla="*/ 613 w 680"/>
                  <a:gd name="T7" fmla="*/ 128 h 424"/>
                  <a:gd name="T8" fmla="*/ 567 w 680"/>
                  <a:gd name="T9" fmla="*/ 95 h 424"/>
                  <a:gd name="T10" fmla="*/ 517 w 680"/>
                  <a:gd name="T11" fmla="*/ 101 h 424"/>
                  <a:gd name="T12" fmla="*/ 477 w 680"/>
                  <a:gd name="T13" fmla="*/ 65 h 424"/>
                  <a:gd name="T14" fmla="*/ 439 w 680"/>
                  <a:gd name="T15" fmla="*/ 30 h 424"/>
                  <a:gd name="T16" fmla="*/ 383 w 680"/>
                  <a:gd name="T17" fmla="*/ 9 h 424"/>
                  <a:gd name="T18" fmla="*/ 341 w 680"/>
                  <a:gd name="T19" fmla="*/ 15 h 424"/>
                  <a:gd name="T20" fmla="*/ 303 w 680"/>
                  <a:gd name="T21" fmla="*/ 51 h 424"/>
                  <a:gd name="T22" fmla="*/ 259 w 680"/>
                  <a:gd name="T23" fmla="*/ 46 h 424"/>
                  <a:gd name="T24" fmla="*/ 220 w 680"/>
                  <a:gd name="T25" fmla="*/ 51 h 424"/>
                  <a:gd name="T26" fmla="*/ 186 w 680"/>
                  <a:gd name="T27" fmla="*/ 44 h 424"/>
                  <a:gd name="T28" fmla="*/ 125 w 680"/>
                  <a:gd name="T29" fmla="*/ 32 h 424"/>
                  <a:gd name="T30" fmla="*/ 62 w 680"/>
                  <a:gd name="T31" fmla="*/ 46 h 424"/>
                  <a:gd name="T32" fmla="*/ 48 w 680"/>
                  <a:gd name="T33" fmla="*/ 72 h 424"/>
                  <a:gd name="T34" fmla="*/ 62 w 680"/>
                  <a:gd name="T35" fmla="*/ 105 h 424"/>
                  <a:gd name="T36" fmla="*/ 19 w 680"/>
                  <a:gd name="T37" fmla="*/ 166 h 424"/>
                  <a:gd name="T38" fmla="*/ 2 w 680"/>
                  <a:gd name="T39" fmla="*/ 220 h 424"/>
                  <a:gd name="T40" fmla="*/ 31 w 680"/>
                  <a:gd name="T41" fmla="*/ 246 h 424"/>
                  <a:gd name="T42" fmla="*/ 81 w 680"/>
                  <a:gd name="T43" fmla="*/ 254 h 424"/>
                  <a:gd name="T44" fmla="*/ 123 w 680"/>
                  <a:gd name="T45" fmla="*/ 252 h 424"/>
                  <a:gd name="T46" fmla="*/ 169 w 680"/>
                  <a:gd name="T47" fmla="*/ 225 h 424"/>
                  <a:gd name="T48" fmla="*/ 188 w 680"/>
                  <a:gd name="T49" fmla="*/ 214 h 424"/>
                  <a:gd name="T50" fmla="*/ 228 w 680"/>
                  <a:gd name="T51" fmla="*/ 233 h 424"/>
                  <a:gd name="T52" fmla="*/ 272 w 680"/>
                  <a:gd name="T53" fmla="*/ 248 h 424"/>
                  <a:gd name="T54" fmla="*/ 295 w 680"/>
                  <a:gd name="T55" fmla="*/ 290 h 424"/>
                  <a:gd name="T56" fmla="*/ 310 w 680"/>
                  <a:gd name="T57" fmla="*/ 323 h 424"/>
                  <a:gd name="T58" fmla="*/ 270 w 680"/>
                  <a:gd name="T59" fmla="*/ 338 h 424"/>
                  <a:gd name="T60" fmla="*/ 251 w 680"/>
                  <a:gd name="T61" fmla="*/ 367 h 424"/>
                  <a:gd name="T62" fmla="*/ 287 w 680"/>
                  <a:gd name="T63" fmla="*/ 380 h 424"/>
                  <a:gd name="T64" fmla="*/ 303 w 680"/>
                  <a:gd name="T65" fmla="*/ 371 h 424"/>
                  <a:gd name="T66" fmla="*/ 328 w 680"/>
                  <a:gd name="T67" fmla="*/ 348 h 424"/>
                  <a:gd name="T68" fmla="*/ 345 w 680"/>
                  <a:gd name="T69" fmla="*/ 317 h 424"/>
                  <a:gd name="T70" fmla="*/ 375 w 680"/>
                  <a:gd name="T71" fmla="*/ 313 h 424"/>
                  <a:gd name="T72" fmla="*/ 396 w 680"/>
                  <a:gd name="T73" fmla="*/ 313 h 424"/>
                  <a:gd name="T74" fmla="*/ 372 w 680"/>
                  <a:gd name="T75" fmla="*/ 317 h 424"/>
                  <a:gd name="T76" fmla="*/ 391 w 680"/>
                  <a:gd name="T77" fmla="*/ 329 h 424"/>
                  <a:gd name="T78" fmla="*/ 416 w 680"/>
                  <a:gd name="T79" fmla="*/ 338 h 424"/>
                  <a:gd name="T80" fmla="*/ 448 w 680"/>
                  <a:gd name="T81" fmla="*/ 340 h 424"/>
                  <a:gd name="T82" fmla="*/ 425 w 680"/>
                  <a:gd name="T83" fmla="*/ 369 h 424"/>
                  <a:gd name="T84" fmla="*/ 442 w 680"/>
                  <a:gd name="T85" fmla="*/ 384 h 424"/>
                  <a:gd name="T86" fmla="*/ 456 w 680"/>
                  <a:gd name="T87" fmla="*/ 424 h 424"/>
                  <a:gd name="T88" fmla="*/ 525 w 680"/>
                  <a:gd name="T89" fmla="*/ 394 h 424"/>
                  <a:gd name="T90" fmla="*/ 567 w 680"/>
                  <a:gd name="T91" fmla="*/ 378 h 424"/>
                  <a:gd name="T92" fmla="*/ 546 w 680"/>
                  <a:gd name="T93" fmla="*/ 378 h 424"/>
                  <a:gd name="T94" fmla="*/ 502 w 680"/>
                  <a:gd name="T95" fmla="*/ 357 h 424"/>
                  <a:gd name="T96" fmla="*/ 509 w 680"/>
                  <a:gd name="T97" fmla="*/ 367 h 424"/>
                  <a:gd name="T98" fmla="*/ 502 w 680"/>
                  <a:gd name="T99" fmla="*/ 365 h 424"/>
                  <a:gd name="T100" fmla="*/ 486 w 680"/>
                  <a:gd name="T101" fmla="*/ 363 h 424"/>
                  <a:gd name="T102" fmla="*/ 477 w 680"/>
                  <a:gd name="T103" fmla="*/ 348 h 424"/>
                  <a:gd name="T104" fmla="*/ 465 w 680"/>
                  <a:gd name="T105" fmla="*/ 338 h 424"/>
                  <a:gd name="T106" fmla="*/ 492 w 680"/>
                  <a:gd name="T107" fmla="*/ 332 h 424"/>
                  <a:gd name="T108" fmla="*/ 504 w 680"/>
                  <a:gd name="T109" fmla="*/ 329 h 424"/>
                  <a:gd name="T110" fmla="*/ 519 w 680"/>
                  <a:gd name="T111" fmla="*/ 315 h 424"/>
                  <a:gd name="T112" fmla="*/ 525 w 680"/>
                  <a:gd name="T113" fmla="*/ 313 h 424"/>
                  <a:gd name="T114" fmla="*/ 563 w 680"/>
                  <a:gd name="T115" fmla="*/ 306 h 424"/>
                  <a:gd name="T116" fmla="*/ 594 w 680"/>
                  <a:gd name="T117" fmla="*/ 277 h 424"/>
                  <a:gd name="T118" fmla="*/ 628 w 680"/>
                  <a:gd name="T119" fmla="*/ 277 h 4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680" h="424">
                    <a:moveTo>
                      <a:pt x="636" y="256"/>
                    </a:moveTo>
                    <a:lnTo>
                      <a:pt x="645" y="241"/>
                    </a:lnTo>
                    <a:lnTo>
                      <a:pt x="664" y="239"/>
                    </a:lnTo>
                    <a:lnTo>
                      <a:pt x="672" y="233"/>
                    </a:lnTo>
                    <a:lnTo>
                      <a:pt x="670" y="223"/>
                    </a:lnTo>
                    <a:lnTo>
                      <a:pt x="676" y="208"/>
                    </a:lnTo>
                    <a:lnTo>
                      <a:pt x="674" y="197"/>
                    </a:lnTo>
                    <a:lnTo>
                      <a:pt x="662" y="189"/>
                    </a:lnTo>
                    <a:lnTo>
                      <a:pt x="664" y="170"/>
                    </a:lnTo>
                    <a:lnTo>
                      <a:pt x="674" y="168"/>
                    </a:lnTo>
                    <a:lnTo>
                      <a:pt x="680" y="160"/>
                    </a:lnTo>
                    <a:lnTo>
                      <a:pt x="680" y="149"/>
                    </a:lnTo>
                    <a:lnTo>
                      <a:pt x="674" y="145"/>
                    </a:lnTo>
                    <a:lnTo>
                      <a:pt x="670" y="134"/>
                    </a:lnTo>
                    <a:lnTo>
                      <a:pt x="664" y="141"/>
                    </a:lnTo>
                    <a:lnTo>
                      <a:pt x="651" y="139"/>
                    </a:lnTo>
                    <a:lnTo>
                      <a:pt x="641" y="132"/>
                    </a:lnTo>
                    <a:lnTo>
                      <a:pt x="632" y="134"/>
                    </a:lnTo>
                    <a:lnTo>
                      <a:pt x="624" y="130"/>
                    </a:lnTo>
                    <a:lnTo>
                      <a:pt x="613" y="128"/>
                    </a:lnTo>
                    <a:lnTo>
                      <a:pt x="599" y="126"/>
                    </a:lnTo>
                    <a:lnTo>
                      <a:pt x="592" y="132"/>
                    </a:lnTo>
                    <a:lnTo>
                      <a:pt x="588" y="124"/>
                    </a:lnTo>
                    <a:lnTo>
                      <a:pt x="576" y="116"/>
                    </a:lnTo>
                    <a:lnTo>
                      <a:pt x="567" y="95"/>
                    </a:lnTo>
                    <a:lnTo>
                      <a:pt x="561" y="97"/>
                    </a:lnTo>
                    <a:lnTo>
                      <a:pt x="546" y="107"/>
                    </a:lnTo>
                    <a:lnTo>
                      <a:pt x="538" y="105"/>
                    </a:lnTo>
                    <a:lnTo>
                      <a:pt x="527" y="107"/>
                    </a:lnTo>
                    <a:lnTo>
                      <a:pt x="517" y="101"/>
                    </a:lnTo>
                    <a:lnTo>
                      <a:pt x="509" y="109"/>
                    </a:lnTo>
                    <a:lnTo>
                      <a:pt x="490" y="92"/>
                    </a:lnTo>
                    <a:lnTo>
                      <a:pt x="486" y="78"/>
                    </a:lnTo>
                    <a:lnTo>
                      <a:pt x="486" y="67"/>
                    </a:lnTo>
                    <a:lnTo>
                      <a:pt x="477" y="65"/>
                    </a:lnTo>
                    <a:lnTo>
                      <a:pt x="477" y="57"/>
                    </a:lnTo>
                    <a:lnTo>
                      <a:pt x="469" y="51"/>
                    </a:lnTo>
                    <a:lnTo>
                      <a:pt x="446" y="53"/>
                    </a:lnTo>
                    <a:lnTo>
                      <a:pt x="435" y="38"/>
                    </a:lnTo>
                    <a:lnTo>
                      <a:pt x="439" y="30"/>
                    </a:lnTo>
                    <a:lnTo>
                      <a:pt x="431" y="21"/>
                    </a:lnTo>
                    <a:lnTo>
                      <a:pt x="425" y="2"/>
                    </a:lnTo>
                    <a:lnTo>
                      <a:pt x="414" y="2"/>
                    </a:lnTo>
                    <a:lnTo>
                      <a:pt x="404" y="9"/>
                    </a:lnTo>
                    <a:lnTo>
                      <a:pt x="383" y="9"/>
                    </a:lnTo>
                    <a:lnTo>
                      <a:pt x="362" y="0"/>
                    </a:lnTo>
                    <a:lnTo>
                      <a:pt x="356" y="6"/>
                    </a:lnTo>
                    <a:lnTo>
                      <a:pt x="358" y="15"/>
                    </a:lnTo>
                    <a:lnTo>
                      <a:pt x="347" y="17"/>
                    </a:lnTo>
                    <a:lnTo>
                      <a:pt x="341" y="15"/>
                    </a:lnTo>
                    <a:lnTo>
                      <a:pt x="341" y="15"/>
                    </a:lnTo>
                    <a:lnTo>
                      <a:pt x="322" y="19"/>
                    </a:lnTo>
                    <a:lnTo>
                      <a:pt x="310" y="21"/>
                    </a:lnTo>
                    <a:lnTo>
                      <a:pt x="303" y="38"/>
                    </a:lnTo>
                    <a:lnTo>
                      <a:pt x="303" y="51"/>
                    </a:lnTo>
                    <a:lnTo>
                      <a:pt x="295" y="53"/>
                    </a:lnTo>
                    <a:lnTo>
                      <a:pt x="287" y="46"/>
                    </a:lnTo>
                    <a:lnTo>
                      <a:pt x="276" y="51"/>
                    </a:lnTo>
                    <a:lnTo>
                      <a:pt x="268" y="44"/>
                    </a:lnTo>
                    <a:lnTo>
                      <a:pt x="259" y="46"/>
                    </a:lnTo>
                    <a:lnTo>
                      <a:pt x="253" y="55"/>
                    </a:lnTo>
                    <a:lnTo>
                      <a:pt x="245" y="53"/>
                    </a:lnTo>
                    <a:lnTo>
                      <a:pt x="245" y="44"/>
                    </a:lnTo>
                    <a:lnTo>
                      <a:pt x="232" y="42"/>
                    </a:lnTo>
                    <a:lnTo>
                      <a:pt x="220" y="51"/>
                    </a:lnTo>
                    <a:lnTo>
                      <a:pt x="213" y="48"/>
                    </a:lnTo>
                    <a:lnTo>
                      <a:pt x="201" y="46"/>
                    </a:lnTo>
                    <a:lnTo>
                      <a:pt x="199" y="51"/>
                    </a:lnTo>
                    <a:lnTo>
                      <a:pt x="192" y="51"/>
                    </a:lnTo>
                    <a:lnTo>
                      <a:pt x="186" y="44"/>
                    </a:lnTo>
                    <a:lnTo>
                      <a:pt x="171" y="51"/>
                    </a:lnTo>
                    <a:lnTo>
                      <a:pt x="169" y="44"/>
                    </a:lnTo>
                    <a:lnTo>
                      <a:pt x="159" y="40"/>
                    </a:lnTo>
                    <a:lnTo>
                      <a:pt x="136" y="36"/>
                    </a:lnTo>
                    <a:lnTo>
                      <a:pt x="125" y="32"/>
                    </a:lnTo>
                    <a:lnTo>
                      <a:pt x="121" y="30"/>
                    </a:lnTo>
                    <a:lnTo>
                      <a:pt x="111" y="38"/>
                    </a:lnTo>
                    <a:lnTo>
                      <a:pt x="98" y="38"/>
                    </a:lnTo>
                    <a:lnTo>
                      <a:pt x="69" y="42"/>
                    </a:lnTo>
                    <a:lnTo>
                      <a:pt x="62" y="46"/>
                    </a:lnTo>
                    <a:lnTo>
                      <a:pt x="50" y="40"/>
                    </a:lnTo>
                    <a:lnTo>
                      <a:pt x="44" y="40"/>
                    </a:lnTo>
                    <a:lnTo>
                      <a:pt x="42" y="46"/>
                    </a:lnTo>
                    <a:lnTo>
                      <a:pt x="42" y="65"/>
                    </a:lnTo>
                    <a:lnTo>
                      <a:pt x="48" y="72"/>
                    </a:lnTo>
                    <a:lnTo>
                      <a:pt x="52" y="84"/>
                    </a:lnTo>
                    <a:lnTo>
                      <a:pt x="62" y="90"/>
                    </a:lnTo>
                    <a:lnTo>
                      <a:pt x="58" y="95"/>
                    </a:lnTo>
                    <a:lnTo>
                      <a:pt x="60" y="101"/>
                    </a:lnTo>
                    <a:lnTo>
                      <a:pt x="62" y="105"/>
                    </a:lnTo>
                    <a:lnTo>
                      <a:pt x="60" y="118"/>
                    </a:lnTo>
                    <a:lnTo>
                      <a:pt x="54" y="118"/>
                    </a:lnTo>
                    <a:lnTo>
                      <a:pt x="48" y="126"/>
                    </a:lnTo>
                    <a:lnTo>
                      <a:pt x="44" y="139"/>
                    </a:lnTo>
                    <a:lnTo>
                      <a:pt x="19" y="166"/>
                    </a:lnTo>
                    <a:lnTo>
                      <a:pt x="21" y="176"/>
                    </a:lnTo>
                    <a:lnTo>
                      <a:pt x="21" y="189"/>
                    </a:lnTo>
                    <a:lnTo>
                      <a:pt x="12" y="189"/>
                    </a:lnTo>
                    <a:lnTo>
                      <a:pt x="4" y="208"/>
                    </a:lnTo>
                    <a:lnTo>
                      <a:pt x="2" y="220"/>
                    </a:lnTo>
                    <a:lnTo>
                      <a:pt x="0" y="223"/>
                    </a:lnTo>
                    <a:lnTo>
                      <a:pt x="10" y="231"/>
                    </a:lnTo>
                    <a:lnTo>
                      <a:pt x="21" y="239"/>
                    </a:lnTo>
                    <a:lnTo>
                      <a:pt x="23" y="246"/>
                    </a:lnTo>
                    <a:lnTo>
                      <a:pt x="31" y="246"/>
                    </a:lnTo>
                    <a:lnTo>
                      <a:pt x="37" y="241"/>
                    </a:lnTo>
                    <a:lnTo>
                      <a:pt x="46" y="241"/>
                    </a:lnTo>
                    <a:lnTo>
                      <a:pt x="60" y="250"/>
                    </a:lnTo>
                    <a:lnTo>
                      <a:pt x="71" y="250"/>
                    </a:lnTo>
                    <a:lnTo>
                      <a:pt x="81" y="254"/>
                    </a:lnTo>
                    <a:lnTo>
                      <a:pt x="86" y="262"/>
                    </a:lnTo>
                    <a:lnTo>
                      <a:pt x="94" y="267"/>
                    </a:lnTo>
                    <a:lnTo>
                      <a:pt x="109" y="262"/>
                    </a:lnTo>
                    <a:lnTo>
                      <a:pt x="117" y="260"/>
                    </a:lnTo>
                    <a:lnTo>
                      <a:pt x="123" y="252"/>
                    </a:lnTo>
                    <a:lnTo>
                      <a:pt x="150" y="248"/>
                    </a:lnTo>
                    <a:lnTo>
                      <a:pt x="161" y="241"/>
                    </a:lnTo>
                    <a:lnTo>
                      <a:pt x="169" y="239"/>
                    </a:lnTo>
                    <a:lnTo>
                      <a:pt x="169" y="231"/>
                    </a:lnTo>
                    <a:lnTo>
                      <a:pt x="169" y="225"/>
                    </a:lnTo>
                    <a:lnTo>
                      <a:pt x="167" y="214"/>
                    </a:lnTo>
                    <a:lnTo>
                      <a:pt x="176" y="216"/>
                    </a:lnTo>
                    <a:lnTo>
                      <a:pt x="176" y="214"/>
                    </a:lnTo>
                    <a:lnTo>
                      <a:pt x="184" y="218"/>
                    </a:lnTo>
                    <a:lnTo>
                      <a:pt x="188" y="214"/>
                    </a:lnTo>
                    <a:lnTo>
                      <a:pt x="197" y="214"/>
                    </a:lnTo>
                    <a:lnTo>
                      <a:pt x="199" y="212"/>
                    </a:lnTo>
                    <a:lnTo>
                      <a:pt x="205" y="220"/>
                    </a:lnTo>
                    <a:lnTo>
                      <a:pt x="215" y="220"/>
                    </a:lnTo>
                    <a:lnTo>
                      <a:pt x="228" y="233"/>
                    </a:lnTo>
                    <a:lnTo>
                      <a:pt x="243" y="235"/>
                    </a:lnTo>
                    <a:lnTo>
                      <a:pt x="245" y="229"/>
                    </a:lnTo>
                    <a:lnTo>
                      <a:pt x="249" y="229"/>
                    </a:lnTo>
                    <a:lnTo>
                      <a:pt x="261" y="241"/>
                    </a:lnTo>
                    <a:lnTo>
                      <a:pt x="272" y="248"/>
                    </a:lnTo>
                    <a:lnTo>
                      <a:pt x="274" y="262"/>
                    </a:lnTo>
                    <a:lnTo>
                      <a:pt x="274" y="273"/>
                    </a:lnTo>
                    <a:lnTo>
                      <a:pt x="282" y="277"/>
                    </a:lnTo>
                    <a:lnTo>
                      <a:pt x="285" y="281"/>
                    </a:lnTo>
                    <a:lnTo>
                      <a:pt x="295" y="290"/>
                    </a:lnTo>
                    <a:lnTo>
                      <a:pt x="305" y="298"/>
                    </a:lnTo>
                    <a:lnTo>
                      <a:pt x="308" y="304"/>
                    </a:lnTo>
                    <a:lnTo>
                      <a:pt x="305" y="313"/>
                    </a:lnTo>
                    <a:lnTo>
                      <a:pt x="310" y="319"/>
                    </a:lnTo>
                    <a:lnTo>
                      <a:pt x="310" y="323"/>
                    </a:lnTo>
                    <a:lnTo>
                      <a:pt x="297" y="323"/>
                    </a:lnTo>
                    <a:lnTo>
                      <a:pt x="291" y="319"/>
                    </a:lnTo>
                    <a:lnTo>
                      <a:pt x="280" y="321"/>
                    </a:lnTo>
                    <a:lnTo>
                      <a:pt x="272" y="323"/>
                    </a:lnTo>
                    <a:lnTo>
                      <a:pt x="270" y="338"/>
                    </a:lnTo>
                    <a:lnTo>
                      <a:pt x="270" y="348"/>
                    </a:lnTo>
                    <a:lnTo>
                      <a:pt x="266" y="346"/>
                    </a:lnTo>
                    <a:lnTo>
                      <a:pt x="259" y="361"/>
                    </a:lnTo>
                    <a:lnTo>
                      <a:pt x="259" y="369"/>
                    </a:lnTo>
                    <a:lnTo>
                      <a:pt x="251" y="367"/>
                    </a:lnTo>
                    <a:lnTo>
                      <a:pt x="247" y="371"/>
                    </a:lnTo>
                    <a:lnTo>
                      <a:pt x="253" y="382"/>
                    </a:lnTo>
                    <a:lnTo>
                      <a:pt x="264" y="384"/>
                    </a:lnTo>
                    <a:lnTo>
                      <a:pt x="278" y="386"/>
                    </a:lnTo>
                    <a:lnTo>
                      <a:pt x="287" y="380"/>
                    </a:lnTo>
                    <a:lnTo>
                      <a:pt x="299" y="380"/>
                    </a:lnTo>
                    <a:lnTo>
                      <a:pt x="305" y="384"/>
                    </a:lnTo>
                    <a:lnTo>
                      <a:pt x="305" y="384"/>
                    </a:lnTo>
                    <a:lnTo>
                      <a:pt x="308" y="378"/>
                    </a:lnTo>
                    <a:lnTo>
                      <a:pt x="303" y="371"/>
                    </a:lnTo>
                    <a:lnTo>
                      <a:pt x="303" y="367"/>
                    </a:lnTo>
                    <a:lnTo>
                      <a:pt x="303" y="361"/>
                    </a:lnTo>
                    <a:lnTo>
                      <a:pt x="308" y="367"/>
                    </a:lnTo>
                    <a:lnTo>
                      <a:pt x="314" y="367"/>
                    </a:lnTo>
                    <a:lnTo>
                      <a:pt x="328" y="348"/>
                    </a:lnTo>
                    <a:lnTo>
                      <a:pt x="326" y="342"/>
                    </a:lnTo>
                    <a:lnTo>
                      <a:pt x="331" y="342"/>
                    </a:lnTo>
                    <a:lnTo>
                      <a:pt x="339" y="332"/>
                    </a:lnTo>
                    <a:lnTo>
                      <a:pt x="339" y="321"/>
                    </a:lnTo>
                    <a:lnTo>
                      <a:pt x="345" y="317"/>
                    </a:lnTo>
                    <a:lnTo>
                      <a:pt x="354" y="317"/>
                    </a:lnTo>
                    <a:lnTo>
                      <a:pt x="362" y="306"/>
                    </a:lnTo>
                    <a:lnTo>
                      <a:pt x="368" y="311"/>
                    </a:lnTo>
                    <a:lnTo>
                      <a:pt x="366" y="313"/>
                    </a:lnTo>
                    <a:lnTo>
                      <a:pt x="375" y="313"/>
                    </a:lnTo>
                    <a:lnTo>
                      <a:pt x="379" y="308"/>
                    </a:lnTo>
                    <a:lnTo>
                      <a:pt x="381" y="302"/>
                    </a:lnTo>
                    <a:lnTo>
                      <a:pt x="385" y="306"/>
                    </a:lnTo>
                    <a:lnTo>
                      <a:pt x="389" y="311"/>
                    </a:lnTo>
                    <a:lnTo>
                      <a:pt x="396" y="313"/>
                    </a:lnTo>
                    <a:lnTo>
                      <a:pt x="408" y="311"/>
                    </a:lnTo>
                    <a:lnTo>
                      <a:pt x="400" y="315"/>
                    </a:lnTo>
                    <a:lnTo>
                      <a:pt x="393" y="317"/>
                    </a:lnTo>
                    <a:lnTo>
                      <a:pt x="387" y="315"/>
                    </a:lnTo>
                    <a:lnTo>
                      <a:pt x="372" y="317"/>
                    </a:lnTo>
                    <a:lnTo>
                      <a:pt x="362" y="317"/>
                    </a:lnTo>
                    <a:lnTo>
                      <a:pt x="366" y="323"/>
                    </a:lnTo>
                    <a:lnTo>
                      <a:pt x="381" y="323"/>
                    </a:lnTo>
                    <a:lnTo>
                      <a:pt x="393" y="327"/>
                    </a:lnTo>
                    <a:lnTo>
                      <a:pt x="391" y="329"/>
                    </a:lnTo>
                    <a:lnTo>
                      <a:pt x="387" y="332"/>
                    </a:lnTo>
                    <a:lnTo>
                      <a:pt x="393" y="338"/>
                    </a:lnTo>
                    <a:lnTo>
                      <a:pt x="400" y="338"/>
                    </a:lnTo>
                    <a:lnTo>
                      <a:pt x="406" y="342"/>
                    </a:lnTo>
                    <a:lnTo>
                      <a:pt x="416" y="338"/>
                    </a:lnTo>
                    <a:lnTo>
                      <a:pt x="425" y="336"/>
                    </a:lnTo>
                    <a:lnTo>
                      <a:pt x="435" y="340"/>
                    </a:lnTo>
                    <a:lnTo>
                      <a:pt x="442" y="344"/>
                    </a:lnTo>
                    <a:lnTo>
                      <a:pt x="444" y="338"/>
                    </a:lnTo>
                    <a:lnTo>
                      <a:pt x="448" y="340"/>
                    </a:lnTo>
                    <a:lnTo>
                      <a:pt x="450" y="350"/>
                    </a:lnTo>
                    <a:lnTo>
                      <a:pt x="454" y="357"/>
                    </a:lnTo>
                    <a:lnTo>
                      <a:pt x="452" y="359"/>
                    </a:lnTo>
                    <a:lnTo>
                      <a:pt x="439" y="361"/>
                    </a:lnTo>
                    <a:lnTo>
                      <a:pt x="425" y="369"/>
                    </a:lnTo>
                    <a:lnTo>
                      <a:pt x="416" y="382"/>
                    </a:lnTo>
                    <a:lnTo>
                      <a:pt x="423" y="384"/>
                    </a:lnTo>
                    <a:lnTo>
                      <a:pt x="429" y="380"/>
                    </a:lnTo>
                    <a:lnTo>
                      <a:pt x="437" y="384"/>
                    </a:lnTo>
                    <a:lnTo>
                      <a:pt x="442" y="384"/>
                    </a:lnTo>
                    <a:lnTo>
                      <a:pt x="456" y="394"/>
                    </a:lnTo>
                    <a:lnTo>
                      <a:pt x="456" y="401"/>
                    </a:lnTo>
                    <a:lnTo>
                      <a:pt x="452" y="415"/>
                    </a:lnTo>
                    <a:lnTo>
                      <a:pt x="450" y="418"/>
                    </a:lnTo>
                    <a:lnTo>
                      <a:pt x="456" y="424"/>
                    </a:lnTo>
                    <a:lnTo>
                      <a:pt x="471" y="424"/>
                    </a:lnTo>
                    <a:lnTo>
                      <a:pt x="486" y="418"/>
                    </a:lnTo>
                    <a:lnTo>
                      <a:pt x="504" y="403"/>
                    </a:lnTo>
                    <a:lnTo>
                      <a:pt x="517" y="405"/>
                    </a:lnTo>
                    <a:lnTo>
                      <a:pt x="525" y="394"/>
                    </a:lnTo>
                    <a:lnTo>
                      <a:pt x="534" y="388"/>
                    </a:lnTo>
                    <a:lnTo>
                      <a:pt x="551" y="392"/>
                    </a:lnTo>
                    <a:lnTo>
                      <a:pt x="565" y="390"/>
                    </a:lnTo>
                    <a:lnTo>
                      <a:pt x="569" y="384"/>
                    </a:lnTo>
                    <a:lnTo>
                      <a:pt x="567" y="378"/>
                    </a:lnTo>
                    <a:lnTo>
                      <a:pt x="569" y="374"/>
                    </a:lnTo>
                    <a:lnTo>
                      <a:pt x="574" y="367"/>
                    </a:lnTo>
                    <a:lnTo>
                      <a:pt x="563" y="367"/>
                    </a:lnTo>
                    <a:lnTo>
                      <a:pt x="548" y="369"/>
                    </a:lnTo>
                    <a:lnTo>
                      <a:pt x="546" y="378"/>
                    </a:lnTo>
                    <a:lnTo>
                      <a:pt x="538" y="371"/>
                    </a:lnTo>
                    <a:lnTo>
                      <a:pt x="534" y="374"/>
                    </a:lnTo>
                    <a:lnTo>
                      <a:pt x="527" y="380"/>
                    </a:lnTo>
                    <a:lnTo>
                      <a:pt x="521" y="378"/>
                    </a:lnTo>
                    <a:lnTo>
                      <a:pt x="502" y="357"/>
                    </a:lnTo>
                    <a:lnTo>
                      <a:pt x="498" y="346"/>
                    </a:lnTo>
                    <a:lnTo>
                      <a:pt x="492" y="336"/>
                    </a:lnTo>
                    <a:lnTo>
                      <a:pt x="490" y="338"/>
                    </a:lnTo>
                    <a:lnTo>
                      <a:pt x="494" y="348"/>
                    </a:lnTo>
                    <a:lnTo>
                      <a:pt x="509" y="367"/>
                    </a:lnTo>
                    <a:lnTo>
                      <a:pt x="521" y="380"/>
                    </a:lnTo>
                    <a:lnTo>
                      <a:pt x="517" y="382"/>
                    </a:lnTo>
                    <a:lnTo>
                      <a:pt x="509" y="380"/>
                    </a:lnTo>
                    <a:lnTo>
                      <a:pt x="504" y="374"/>
                    </a:lnTo>
                    <a:lnTo>
                      <a:pt x="502" y="365"/>
                    </a:lnTo>
                    <a:lnTo>
                      <a:pt x="498" y="363"/>
                    </a:lnTo>
                    <a:lnTo>
                      <a:pt x="492" y="367"/>
                    </a:lnTo>
                    <a:lnTo>
                      <a:pt x="494" y="361"/>
                    </a:lnTo>
                    <a:lnTo>
                      <a:pt x="490" y="361"/>
                    </a:lnTo>
                    <a:lnTo>
                      <a:pt x="486" y="363"/>
                    </a:lnTo>
                    <a:lnTo>
                      <a:pt x="486" y="359"/>
                    </a:lnTo>
                    <a:lnTo>
                      <a:pt x="490" y="355"/>
                    </a:lnTo>
                    <a:lnTo>
                      <a:pt x="488" y="350"/>
                    </a:lnTo>
                    <a:lnTo>
                      <a:pt x="481" y="353"/>
                    </a:lnTo>
                    <a:lnTo>
                      <a:pt x="477" y="348"/>
                    </a:lnTo>
                    <a:lnTo>
                      <a:pt x="473" y="342"/>
                    </a:lnTo>
                    <a:lnTo>
                      <a:pt x="458" y="344"/>
                    </a:lnTo>
                    <a:lnTo>
                      <a:pt x="454" y="340"/>
                    </a:lnTo>
                    <a:lnTo>
                      <a:pt x="454" y="336"/>
                    </a:lnTo>
                    <a:lnTo>
                      <a:pt x="465" y="338"/>
                    </a:lnTo>
                    <a:lnTo>
                      <a:pt x="469" y="334"/>
                    </a:lnTo>
                    <a:lnTo>
                      <a:pt x="475" y="338"/>
                    </a:lnTo>
                    <a:lnTo>
                      <a:pt x="483" y="338"/>
                    </a:lnTo>
                    <a:lnTo>
                      <a:pt x="486" y="334"/>
                    </a:lnTo>
                    <a:lnTo>
                      <a:pt x="492" y="332"/>
                    </a:lnTo>
                    <a:lnTo>
                      <a:pt x="504" y="319"/>
                    </a:lnTo>
                    <a:lnTo>
                      <a:pt x="507" y="315"/>
                    </a:lnTo>
                    <a:lnTo>
                      <a:pt x="511" y="317"/>
                    </a:lnTo>
                    <a:lnTo>
                      <a:pt x="513" y="321"/>
                    </a:lnTo>
                    <a:lnTo>
                      <a:pt x="504" y="329"/>
                    </a:lnTo>
                    <a:lnTo>
                      <a:pt x="500" y="332"/>
                    </a:lnTo>
                    <a:lnTo>
                      <a:pt x="502" y="336"/>
                    </a:lnTo>
                    <a:lnTo>
                      <a:pt x="509" y="334"/>
                    </a:lnTo>
                    <a:lnTo>
                      <a:pt x="517" y="321"/>
                    </a:lnTo>
                    <a:lnTo>
                      <a:pt x="519" y="315"/>
                    </a:lnTo>
                    <a:lnTo>
                      <a:pt x="513" y="308"/>
                    </a:lnTo>
                    <a:lnTo>
                      <a:pt x="511" y="304"/>
                    </a:lnTo>
                    <a:lnTo>
                      <a:pt x="515" y="304"/>
                    </a:lnTo>
                    <a:lnTo>
                      <a:pt x="521" y="313"/>
                    </a:lnTo>
                    <a:lnTo>
                      <a:pt x="525" y="313"/>
                    </a:lnTo>
                    <a:lnTo>
                      <a:pt x="534" y="308"/>
                    </a:lnTo>
                    <a:lnTo>
                      <a:pt x="544" y="311"/>
                    </a:lnTo>
                    <a:lnTo>
                      <a:pt x="553" y="306"/>
                    </a:lnTo>
                    <a:lnTo>
                      <a:pt x="561" y="304"/>
                    </a:lnTo>
                    <a:lnTo>
                      <a:pt x="563" y="306"/>
                    </a:lnTo>
                    <a:lnTo>
                      <a:pt x="571" y="296"/>
                    </a:lnTo>
                    <a:lnTo>
                      <a:pt x="576" y="290"/>
                    </a:lnTo>
                    <a:lnTo>
                      <a:pt x="586" y="290"/>
                    </a:lnTo>
                    <a:lnTo>
                      <a:pt x="588" y="281"/>
                    </a:lnTo>
                    <a:lnTo>
                      <a:pt x="594" y="277"/>
                    </a:lnTo>
                    <a:lnTo>
                      <a:pt x="605" y="279"/>
                    </a:lnTo>
                    <a:lnTo>
                      <a:pt x="615" y="275"/>
                    </a:lnTo>
                    <a:lnTo>
                      <a:pt x="620" y="275"/>
                    </a:lnTo>
                    <a:lnTo>
                      <a:pt x="620" y="279"/>
                    </a:lnTo>
                    <a:lnTo>
                      <a:pt x="628" y="277"/>
                    </a:lnTo>
                    <a:lnTo>
                      <a:pt x="628" y="277"/>
                    </a:lnTo>
                    <a:lnTo>
                      <a:pt x="630" y="258"/>
                    </a:lnTo>
                    <a:lnTo>
                      <a:pt x="636" y="256"/>
                    </a:lnTo>
                    <a:close/>
                  </a:path>
                </a:pathLst>
              </a:custGeom>
              <a:solidFill>
                <a:srgbClr val="FF8C00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grpSp>
            <p:nvGrpSpPr>
              <p:cNvPr id="823" name="Gruppo 822">
                <a:extLst>
                  <a:ext uri="{FF2B5EF4-FFF2-40B4-BE49-F238E27FC236}">
                    <a16:creationId xmlns:a16="http://schemas.microsoft.com/office/drawing/2014/main" xmlns="" id="{5427F056-1FDF-42D2-A2C1-178524F39DD6}"/>
                  </a:ext>
                </a:extLst>
              </p:cNvPr>
              <p:cNvGrpSpPr/>
              <p:nvPr/>
            </p:nvGrpSpPr>
            <p:grpSpPr>
              <a:xfrm>
                <a:off x="3524250" y="2255838"/>
                <a:ext cx="577850" cy="365125"/>
                <a:chOff x="3524250" y="2255838"/>
                <a:chExt cx="577850" cy="365125"/>
              </a:xfrm>
            </p:grpSpPr>
            <p:sp>
              <p:nvSpPr>
                <p:cNvPr id="613" name="Freeform 811">
                  <a:extLst>
                    <a:ext uri="{FF2B5EF4-FFF2-40B4-BE49-F238E27FC236}">
                      <a16:creationId xmlns:a16="http://schemas.microsoft.com/office/drawing/2014/main" xmlns="" id="{8C90BB65-8E7C-44D2-89FC-1A092E0E39F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24250" y="2255838"/>
                  <a:ext cx="577850" cy="352425"/>
                </a:xfrm>
                <a:custGeom>
                  <a:avLst/>
                  <a:gdLst>
                    <a:gd name="T0" fmla="*/ 147 w 364"/>
                    <a:gd name="T1" fmla="*/ 207 h 222"/>
                    <a:gd name="T2" fmla="*/ 193 w 364"/>
                    <a:gd name="T3" fmla="*/ 209 h 222"/>
                    <a:gd name="T4" fmla="*/ 218 w 364"/>
                    <a:gd name="T5" fmla="*/ 195 h 222"/>
                    <a:gd name="T6" fmla="*/ 237 w 364"/>
                    <a:gd name="T7" fmla="*/ 197 h 222"/>
                    <a:gd name="T8" fmla="*/ 258 w 364"/>
                    <a:gd name="T9" fmla="*/ 193 h 222"/>
                    <a:gd name="T10" fmla="*/ 310 w 364"/>
                    <a:gd name="T11" fmla="*/ 157 h 222"/>
                    <a:gd name="T12" fmla="*/ 325 w 364"/>
                    <a:gd name="T13" fmla="*/ 157 h 222"/>
                    <a:gd name="T14" fmla="*/ 335 w 364"/>
                    <a:gd name="T15" fmla="*/ 136 h 222"/>
                    <a:gd name="T16" fmla="*/ 350 w 364"/>
                    <a:gd name="T17" fmla="*/ 132 h 222"/>
                    <a:gd name="T18" fmla="*/ 348 w 364"/>
                    <a:gd name="T19" fmla="*/ 96 h 222"/>
                    <a:gd name="T20" fmla="*/ 358 w 364"/>
                    <a:gd name="T21" fmla="*/ 73 h 222"/>
                    <a:gd name="T22" fmla="*/ 331 w 364"/>
                    <a:gd name="T23" fmla="*/ 60 h 222"/>
                    <a:gd name="T24" fmla="*/ 335 w 364"/>
                    <a:gd name="T25" fmla="*/ 35 h 222"/>
                    <a:gd name="T26" fmla="*/ 325 w 364"/>
                    <a:gd name="T27" fmla="*/ 25 h 222"/>
                    <a:gd name="T28" fmla="*/ 320 w 364"/>
                    <a:gd name="T29" fmla="*/ 10 h 222"/>
                    <a:gd name="T30" fmla="*/ 299 w 364"/>
                    <a:gd name="T31" fmla="*/ 19 h 222"/>
                    <a:gd name="T32" fmla="*/ 274 w 364"/>
                    <a:gd name="T33" fmla="*/ 6 h 222"/>
                    <a:gd name="T34" fmla="*/ 255 w 364"/>
                    <a:gd name="T35" fmla="*/ 31 h 222"/>
                    <a:gd name="T36" fmla="*/ 232 w 364"/>
                    <a:gd name="T37" fmla="*/ 37 h 222"/>
                    <a:gd name="T38" fmla="*/ 207 w 364"/>
                    <a:gd name="T39" fmla="*/ 37 h 222"/>
                    <a:gd name="T40" fmla="*/ 201 w 364"/>
                    <a:gd name="T41" fmla="*/ 37 h 222"/>
                    <a:gd name="T42" fmla="*/ 172 w 364"/>
                    <a:gd name="T43" fmla="*/ 40 h 222"/>
                    <a:gd name="T44" fmla="*/ 155 w 364"/>
                    <a:gd name="T45" fmla="*/ 44 h 222"/>
                    <a:gd name="T46" fmla="*/ 144 w 364"/>
                    <a:gd name="T47" fmla="*/ 54 h 222"/>
                    <a:gd name="T48" fmla="*/ 124 w 364"/>
                    <a:gd name="T49" fmla="*/ 69 h 222"/>
                    <a:gd name="T50" fmla="*/ 103 w 364"/>
                    <a:gd name="T51" fmla="*/ 81 h 222"/>
                    <a:gd name="T52" fmla="*/ 105 w 364"/>
                    <a:gd name="T53" fmla="*/ 56 h 222"/>
                    <a:gd name="T54" fmla="*/ 103 w 364"/>
                    <a:gd name="T55" fmla="*/ 35 h 222"/>
                    <a:gd name="T56" fmla="*/ 84 w 364"/>
                    <a:gd name="T57" fmla="*/ 14 h 222"/>
                    <a:gd name="T58" fmla="*/ 52 w 364"/>
                    <a:gd name="T59" fmla="*/ 0 h 222"/>
                    <a:gd name="T60" fmla="*/ 67 w 364"/>
                    <a:gd name="T61" fmla="*/ 6 h 222"/>
                    <a:gd name="T62" fmla="*/ 59 w 364"/>
                    <a:gd name="T63" fmla="*/ 12 h 222"/>
                    <a:gd name="T64" fmla="*/ 73 w 364"/>
                    <a:gd name="T65" fmla="*/ 37 h 222"/>
                    <a:gd name="T66" fmla="*/ 56 w 364"/>
                    <a:gd name="T67" fmla="*/ 27 h 222"/>
                    <a:gd name="T68" fmla="*/ 42 w 364"/>
                    <a:gd name="T69" fmla="*/ 29 h 222"/>
                    <a:gd name="T70" fmla="*/ 38 w 364"/>
                    <a:gd name="T71" fmla="*/ 33 h 222"/>
                    <a:gd name="T72" fmla="*/ 40 w 364"/>
                    <a:gd name="T73" fmla="*/ 48 h 222"/>
                    <a:gd name="T74" fmla="*/ 21 w 364"/>
                    <a:gd name="T75" fmla="*/ 46 h 222"/>
                    <a:gd name="T76" fmla="*/ 19 w 364"/>
                    <a:gd name="T77" fmla="*/ 65 h 222"/>
                    <a:gd name="T78" fmla="*/ 15 w 364"/>
                    <a:gd name="T79" fmla="*/ 73 h 222"/>
                    <a:gd name="T80" fmla="*/ 46 w 364"/>
                    <a:gd name="T81" fmla="*/ 60 h 222"/>
                    <a:gd name="T82" fmla="*/ 61 w 364"/>
                    <a:gd name="T83" fmla="*/ 69 h 222"/>
                    <a:gd name="T84" fmla="*/ 82 w 364"/>
                    <a:gd name="T85" fmla="*/ 63 h 222"/>
                    <a:gd name="T86" fmla="*/ 96 w 364"/>
                    <a:gd name="T87" fmla="*/ 75 h 222"/>
                    <a:gd name="T88" fmla="*/ 63 w 364"/>
                    <a:gd name="T89" fmla="*/ 88 h 222"/>
                    <a:gd name="T90" fmla="*/ 90 w 364"/>
                    <a:gd name="T91" fmla="*/ 86 h 222"/>
                    <a:gd name="T92" fmla="*/ 61 w 364"/>
                    <a:gd name="T93" fmla="*/ 105 h 222"/>
                    <a:gd name="T94" fmla="*/ 48 w 364"/>
                    <a:gd name="T95" fmla="*/ 96 h 222"/>
                    <a:gd name="T96" fmla="*/ 25 w 364"/>
                    <a:gd name="T97" fmla="*/ 105 h 222"/>
                    <a:gd name="T98" fmla="*/ 17 w 364"/>
                    <a:gd name="T99" fmla="*/ 119 h 222"/>
                    <a:gd name="T100" fmla="*/ 65 w 364"/>
                    <a:gd name="T101" fmla="*/ 121 h 222"/>
                    <a:gd name="T102" fmla="*/ 67 w 364"/>
                    <a:gd name="T103" fmla="*/ 144 h 222"/>
                    <a:gd name="T104" fmla="*/ 69 w 364"/>
                    <a:gd name="T105" fmla="*/ 153 h 222"/>
                    <a:gd name="T106" fmla="*/ 92 w 364"/>
                    <a:gd name="T107" fmla="*/ 153 h 222"/>
                    <a:gd name="T108" fmla="*/ 67 w 364"/>
                    <a:gd name="T109" fmla="*/ 170 h 222"/>
                    <a:gd name="T110" fmla="*/ 48 w 364"/>
                    <a:gd name="T111" fmla="*/ 165 h 222"/>
                    <a:gd name="T112" fmla="*/ 46 w 364"/>
                    <a:gd name="T113" fmla="*/ 193 h 222"/>
                    <a:gd name="T114" fmla="*/ 88 w 364"/>
                    <a:gd name="T115" fmla="*/ 188 h 222"/>
                    <a:gd name="T116" fmla="*/ 117 w 364"/>
                    <a:gd name="T117" fmla="*/ 193 h 2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364" h="222">
                      <a:moveTo>
                        <a:pt x="117" y="201"/>
                      </a:moveTo>
                      <a:lnTo>
                        <a:pt x="126" y="209"/>
                      </a:lnTo>
                      <a:lnTo>
                        <a:pt x="132" y="214"/>
                      </a:lnTo>
                      <a:lnTo>
                        <a:pt x="138" y="207"/>
                      </a:lnTo>
                      <a:lnTo>
                        <a:pt x="147" y="207"/>
                      </a:lnTo>
                      <a:lnTo>
                        <a:pt x="159" y="220"/>
                      </a:lnTo>
                      <a:lnTo>
                        <a:pt x="178" y="220"/>
                      </a:lnTo>
                      <a:lnTo>
                        <a:pt x="184" y="222"/>
                      </a:lnTo>
                      <a:lnTo>
                        <a:pt x="195" y="220"/>
                      </a:lnTo>
                      <a:lnTo>
                        <a:pt x="193" y="209"/>
                      </a:lnTo>
                      <a:lnTo>
                        <a:pt x="197" y="207"/>
                      </a:lnTo>
                      <a:lnTo>
                        <a:pt x="199" y="211"/>
                      </a:lnTo>
                      <a:lnTo>
                        <a:pt x="207" y="214"/>
                      </a:lnTo>
                      <a:lnTo>
                        <a:pt x="216" y="205"/>
                      </a:lnTo>
                      <a:lnTo>
                        <a:pt x="218" y="195"/>
                      </a:lnTo>
                      <a:lnTo>
                        <a:pt x="228" y="195"/>
                      </a:lnTo>
                      <a:lnTo>
                        <a:pt x="224" y="199"/>
                      </a:lnTo>
                      <a:lnTo>
                        <a:pt x="226" y="203"/>
                      </a:lnTo>
                      <a:lnTo>
                        <a:pt x="230" y="199"/>
                      </a:lnTo>
                      <a:lnTo>
                        <a:pt x="237" y="197"/>
                      </a:lnTo>
                      <a:lnTo>
                        <a:pt x="243" y="188"/>
                      </a:lnTo>
                      <a:lnTo>
                        <a:pt x="247" y="191"/>
                      </a:lnTo>
                      <a:lnTo>
                        <a:pt x="251" y="188"/>
                      </a:lnTo>
                      <a:lnTo>
                        <a:pt x="258" y="191"/>
                      </a:lnTo>
                      <a:lnTo>
                        <a:pt x="258" y="193"/>
                      </a:lnTo>
                      <a:lnTo>
                        <a:pt x="262" y="191"/>
                      </a:lnTo>
                      <a:lnTo>
                        <a:pt x="278" y="174"/>
                      </a:lnTo>
                      <a:lnTo>
                        <a:pt x="285" y="165"/>
                      </a:lnTo>
                      <a:lnTo>
                        <a:pt x="306" y="161"/>
                      </a:lnTo>
                      <a:lnTo>
                        <a:pt x="310" y="157"/>
                      </a:lnTo>
                      <a:lnTo>
                        <a:pt x="308" y="153"/>
                      </a:lnTo>
                      <a:lnTo>
                        <a:pt x="308" y="146"/>
                      </a:lnTo>
                      <a:lnTo>
                        <a:pt x="312" y="149"/>
                      </a:lnTo>
                      <a:lnTo>
                        <a:pt x="314" y="155"/>
                      </a:lnTo>
                      <a:lnTo>
                        <a:pt x="325" y="157"/>
                      </a:lnTo>
                      <a:lnTo>
                        <a:pt x="331" y="151"/>
                      </a:lnTo>
                      <a:lnTo>
                        <a:pt x="331" y="146"/>
                      </a:lnTo>
                      <a:lnTo>
                        <a:pt x="329" y="142"/>
                      </a:lnTo>
                      <a:lnTo>
                        <a:pt x="329" y="138"/>
                      </a:lnTo>
                      <a:lnTo>
                        <a:pt x="335" y="136"/>
                      </a:lnTo>
                      <a:lnTo>
                        <a:pt x="331" y="126"/>
                      </a:lnTo>
                      <a:lnTo>
                        <a:pt x="335" y="123"/>
                      </a:lnTo>
                      <a:lnTo>
                        <a:pt x="341" y="128"/>
                      </a:lnTo>
                      <a:lnTo>
                        <a:pt x="343" y="134"/>
                      </a:lnTo>
                      <a:lnTo>
                        <a:pt x="350" y="132"/>
                      </a:lnTo>
                      <a:lnTo>
                        <a:pt x="354" y="123"/>
                      </a:lnTo>
                      <a:lnTo>
                        <a:pt x="352" y="117"/>
                      </a:lnTo>
                      <a:lnTo>
                        <a:pt x="343" y="109"/>
                      </a:lnTo>
                      <a:lnTo>
                        <a:pt x="343" y="100"/>
                      </a:lnTo>
                      <a:lnTo>
                        <a:pt x="348" y="96"/>
                      </a:lnTo>
                      <a:lnTo>
                        <a:pt x="348" y="90"/>
                      </a:lnTo>
                      <a:lnTo>
                        <a:pt x="354" y="86"/>
                      </a:lnTo>
                      <a:lnTo>
                        <a:pt x="360" y="86"/>
                      </a:lnTo>
                      <a:lnTo>
                        <a:pt x="364" y="79"/>
                      </a:lnTo>
                      <a:lnTo>
                        <a:pt x="358" y="73"/>
                      </a:lnTo>
                      <a:lnTo>
                        <a:pt x="341" y="71"/>
                      </a:lnTo>
                      <a:lnTo>
                        <a:pt x="337" y="75"/>
                      </a:lnTo>
                      <a:lnTo>
                        <a:pt x="341" y="69"/>
                      </a:lnTo>
                      <a:lnTo>
                        <a:pt x="339" y="63"/>
                      </a:lnTo>
                      <a:lnTo>
                        <a:pt x="331" y="60"/>
                      </a:lnTo>
                      <a:lnTo>
                        <a:pt x="329" y="63"/>
                      </a:lnTo>
                      <a:lnTo>
                        <a:pt x="325" y="56"/>
                      </a:lnTo>
                      <a:lnTo>
                        <a:pt x="331" y="48"/>
                      </a:lnTo>
                      <a:lnTo>
                        <a:pt x="337" y="46"/>
                      </a:lnTo>
                      <a:lnTo>
                        <a:pt x="335" y="35"/>
                      </a:lnTo>
                      <a:lnTo>
                        <a:pt x="331" y="33"/>
                      </a:lnTo>
                      <a:lnTo>
                        <a:pt x="327" y="37"/>
                      </a:lnTo>
                      <a:lnTo>
                        <a:pt x="320" y="35"/>
                      </a:lnTo>
                      <a:lnTo>
                        <a:pt x="316" y="27"/>
                      </a:lnTo>
                      <a:lnTo>
                        <a:pt x="325" y="25"/>
                      </a:lnTo>
                      <a:lnTo>
                        <a:pt x="325" y="19"/>
                      </a:lnTo>
                      <a:lnTo>
                        <a:pt x="329" y="14"/>
                      </a:lnTo>
                      <a:lnTo>
                        <a:pt x="337" y="12"/>
                      </a:lnTo>
                      <a:lnTo>
                        <a:pt x="329" y="8"/>
                      </a:lnTo>
                      <a:lnTo>
                        <a:pt x="320" y="10"/>
                      </a:lnTo>
                      <a:lnTo>
                        <a:pt x="308" y="23"/>
                      </a:lnTo>
                      <a:lnTo>
                        <a:pt x="306" y="29"/>
                      </a:lnTo>
                      <a:lnTo>
                        <a:pt x="302" y="31"/>
                      </a:lnTo>
                      <a:lnTo>
                        <a:pt x="295" y="23"/>
                      </a:lnTo>
                      <a:lnTo>
                        <a:pt x="299" y="19"/>
                      </a:lnTo>
                      <a:lnTo>
                        <a:pt x="295" y="14"/>
                      </a:lnTo>
                      <a:lnTo>
                        <a:pt x="293" y="6"/>
                      </a:lnTo>
                      <a:lnTo>
                        <a:pt x="287" y="4"/>
                      </a:lnTo>
                      <a:lnTo>
                        <a:pt x="278" y="8"/>
                      </a:lnTo>
                      <a:lnTo>
                        <a:pt x="274" y="6"/>
                      </a:lnTo>
                      <a:lnTo>
                        <a:pt x="270" y="12"/>
                      </a:lnTo>
                      <a:lnTo>
                        <a:pt x="274" y="21"/>
                      </a:lnTo>
                      <a:lnTo>
                        <a:pt x="270" y="27"/>
                      </a:lnTo>
                      <a:lnTo>
                        <a:pt x="264" y="27"/>
                      </a:lnTo>
                      <a:lnTo>
                        <a:pt x="255" y="31"/>
                      </a:lnTo>
                      <a:lnTo>
                        <a:pt x="255" y="25"/>
                      </a:lnTo>
                      <a:lnTo>
                        <a:pt x="251" y="21"/>
                      </a:lnTo>
                      <a:lnTo>
                        <a:pt x="245" y="27"/>
                      </a:lnTo>
                      <a:lnTo>
                        <a:pt x="241" y="37"/>
                      </a:lnTo>
                      <a:lnTo>
                        <a:pt x="232" y="37"/>
                      </a:lnTo>
                      <a:lnTo>
                        <a:pt x="226" y="25"/>
                      </a:lnTo>
                      <a:lnTo>
                        <a:pt x="220" y="27"/>
                      </a:lnTo>
                      <a:lnTo>
                        <a:pt x="218" y="25"/>
                      </a:lnTo>
                      <a:lnTo>
                        <a:pt x="211" y="25"/>
                      </a:lnTo>
                      <a:lnTo>
                        <a:pt x="207" y="37"/>
                      </a:lnTo>
                      <a:lnTo>
                        <a:pt x="216" y="52"/>
                      </a:lnTo>
                      <a:lnTo>
                        <a:pt x="207" y="73"/>
                      </a:lnTo>
                      <a:lnTo>
                        <a:pt x="209" y="56"/>
                      </a:lnTo>
                      <a:lnTo>
                        <a:pt x="201" y="44"/>
                      </a:lnTo>
                      <a:lnTo>
                        <a:pt x="201" y="37"/>
                      </a:lnTo>
                      <a:lnTo>
                        <a:pt x="199" y="33"/>
                      </a:lnTo>
                      <a:lnTo>
                        <a:pt x="199" y="25"/>
                      </a:lnTo>
                      <a:lnTo>
                        <a:pt x="191" y="21"/>
                      </a:lnTo>
                      <a:lnTo>
                        <a:pt x="174" y="31"/>
                      </a:lnTo>
                      <a:lnTo>
                        <a:pt x="172" y="40"/>
                      </a:lnTo>
                      <a:lnTo>
                        <a:pt x="176" y="46"/>
                      </a:lnTo>
                      <a:lnTo>
                        <a:pt x="170" y="58"/>
                      </a:lnTo>
                      <a:lnTo>
                        <a:pt x="161" y="58"/>
                      </a:lnTo>
                      <a:lnTo>
                        <a:pt x="161" y="46"/>
                      </a:lnTo>
                      <a:lnTo>
                        <a:pt x="155" y="44"/>
                      </a:lnTo>
                      <a:lnTo>
                        <a:pt x="155" y="27"/>
                      </a:lnTo>
                      <a:lnTo>
                        <a:pt x="149" y="23"/>
                      </a:lnTo>
                      <a:lnTo>
                        <a:pt x="138" y="31"/>
                      </a:lnTo>
                      <a:lnTo>
                        <a:pt x="140" y="50"/>
                      </a:lnTo>
                      <a:lnTo>
                        <a:pt x="144" y="54"/>
                      </a:lnTo>
                      <a:lnTo>
                        <a:pt x="144" y="69"/>
                      </a:lnTo>
                      <a:lnTo>
                        <a:pt x="138" y="75"/>
                      </a:lnTo>
                      <a:lnTo>
                        <a:pt x="132" y="75"/>
                      </a:lnTo>
                      <a:lnTo>
                        <a:pt x="132" y="65"/>
                      </a:lnTo>
                      <a:lnTo>
                        <a:pt x="124" y="69"/>
                      </a:lnTo>
                      <a:lnTo>
                        <a:pt x="119" y="79"/>
                      </a:lnTo>
                      <a:lnTo>
                        <a:pt x="115" y="81"/>
                      </a:lnTo>
                      <a:lnTo>
                        <a:pt x="115" y="96"/>
                      </a:lnTo>
                      <a:lnTo>
                        <a:pt x="109" y="81"/>
                      </a:lnTo>
                      <a:lnTo>
                        <a:pt x="103" y="81"/>
                      </a:lnTo>
                      <a:lnTo>
                        <a:pt x="105" y="75"/>
                      </a:lnTo>
                      <a:lnTo>
                        <a:pt x="109" y="69"/>
                      </a:lnTo>
                      <a:lnTo>
                        <a:pt x="109" y="63"/>
                      </a:lnTo>
                      <a:lnTo>
                        <a:pt x="100" y="63"/>
                      </a:lnTo>
                      <a:lnTo>
                        <a:pt x="105" y="56"/>
                      </a:lnTo>
                      <a:lnTo>
                        <a:pt x="100" y="46"/>
                      </a:lnTo>
                      <a:lnTo>
                        <a:pt x="105" y="50"/>
                      </a:lnTo>
                      <a:lnTo>
                        <a:pt x="113" y="44"/>
                      </a:lnTo>
                      <a:lnTo>
                        <a:pt x="111" y="40"/>
                      </a:lnTo>
                      <a:lnTo>
                        <a:pt x="103" y="35"/>
                      </a:lnTo>
                      <a:lnTo>
                        <a:pt x="109" y="31"/>
                      </a:lnTo>
                      <a:lnTo>
                        <a:pt x="103" y="23"/>
                      </a:lnTo>
                      <a:lnTo>
                        <a:pt x="98" y="27"/>
                      </a:lnTo>
                      <a:lnTo>
                        <a:pt x="94" y="21"/>
                      </a:lnTo>
                      <a:lnTo>
                        <a:pt x="84" y="14"/>
                      </a:lnTo>
                      <a:lnTo>
                        <a:pt x="84" y="8"/>
                      </a:lnTo>
                      <a:lnTo>
                        <a:pt x="80" y="0"/>
                      </a:lnTo>
                      <a:lnTo>
                        <a:pt x="73" y="2"/>
                      </a:lnTo>
                      <a:lnTo>
                        <a:pt x="65" y="0"/>
                      </a:lnTo>
                      <a:lnTo>
                        <a:pt x="52" y="0"/>
                      </a:lnTo>
                      <a:lnTo>
                        <a:pt x="50" y="4"/>
                      </a:lnTo>
                      <a:lnTo>
                        <a:pt x="54" y="8"/>
                      </a:lnTo>
                      <a:lnTo>
                        <a:pt x="59" y="8"/>
                      </a:lnTo>
                      <a:lnTo>
                        <a:pt x="61" y="6"/>
                      </a:lnTo>
                      <a:lnTo>
                        <a:pt x="67" y="6"/>
                      </a:lnTo>
                      <a:lnTo>
                        <a:pt x="71" y="8"/>
                      </a:lnTo>
                      <a:lnTo>
                        <a:pt x="77" y="10"/>
                      </a:lnTo>
                      <a:lnTo>
                        <a:pt x="73" y="14"/>
                      </a:lnTo>
                      <a:lnTo>
                        <a:pt x="67" y="12"/>
                      </a:lnTo>
                      <a:lnTo>
                        <a:pt x="59" y="12"/>
                      </a:lnTo>
                      <a:lnTo>
                        <a:pt x="61" y="14"/>
                      </a:lnTo>
                      <a:lnTo>
                        <a:pt x="71" y="23"/>
                      </a:lnTo>
                      <a:lnTo>
                        <a:pt x="80" y="31"/>
                      </a:lnTo>
                      <a:lnTo>
                        <a:pt x="77" y="37"/>
                      </a:lnTo>
                      <a:lnTo>
                        <a:pt x="73" y="37"/>
                      </a:lnTo>
                      <a:lnTo>
                        <a:pt x="73" y="33"/>
                      </a:lnTo>
                      <a:lnTo>
                        <a:pt x="65" y="27"/>
                      </a:lnTo>
                      <a:lnTo>
                        <a:pt x="59" y="33"/>
                      </a:lnTo>
                      <a:lnTo>
                        <a:pt x="54" y="31"/>
                      </a:lnTo>
                      <a:lnTo>
                        <a:pt x="56" y="27"/>
                      </a:lnTo>
                      <a:lnTo>
                        <a:pt x="50" y="16"/>
                      </a:lnTo>
                      <a:lnTo>
                        <a:pt x="42" y="14"/>
                      </a:lnTo>
                      <a:lnTo>
                        <a:pt x="38" y="19"/>
                      </a:lnTo>
                      <a:lnTo>
                        <a:pt x="42" y="25"/>
                      </a:lnTo>
                      <a:lnTo>
                        <a:pt x="42" y="29"/>
                      </a:lnTo>
                      <a:lnTo>
                        <a:pt x="36" y="23"/>
                      </a:lnTo>
                      <a:lnTo>
                        <a:pt x="29" y="21"/>
                      </a:lnTo>
                      <a:lnTo>
                        <a:pt x="27" y="25"/>
                      </a:lnTo>
                      <a:lnTo>
                        <a:pt x="31" y="31"/>
                      </a:lnTo>
                      <a:lnTo>
                        <a:pt x="38" y="33"/>
                      </a:lnTo>
                      <a:lnTo>
                        <a:pt x="40" y="37"/>
                      </a:lnTo>
                      <a:lnTo>
                        <a:pt x="31" y="35"/>
                      </a:lnTo>
                      <a:lnTo>
                        <a:pt x="25" y="37"/>
                      </a:lnTo>
                      <a:lnTo>
                        <a:pt x="29" y="44"/>
                      </a:lnTo>
                      <a:lnTo>
                        <a:pt x="40" y="48"/>
                      </a:lnTo>
                      <a:lnTo>
                        <a:pt x="36" y="48"/>
                      </a:lnTo>
                      <a:lnTo>
                        <a:pt x="33" y="50"/>
                      </a:lnTo>
                      <a:lnTo>
                        <a:pt x="36" y="56"/>
                      </a:lnTo>
                      <a:lnTo>
                        <a:pt x="31" y="56"/>
                      </a:lnTo>
                      <a:lnTo>
                        <a:pt x="21" y="46"/>
                      </a:lnTo>
                      <a:lnTo>
                        <a:pt x="17" y="44"/>
                      </a:lnTo>
                      <a:lnTo>
                        <a:pt x="13" y="48"/>
                      </a:lnTo>
                      <a:lnTo>
                        <a:pt x="19" y="58"/>
                      </a:lnTo>
                      <a:lnTo>
                        <a:pt x="21" y="65"/>
                      </a:lnTo>
                      <a:lnTo>
                        <a:pt x="19" y="65"/>
                      </a:lnTo>
                      <a:lnTo>
                        <a:pt x="10" y="56"/>
                      </a:lnTo>
                      <a:lnTo>
                        <a:pt x="4" y="54"/>
                      </a:lnTo>
                      <a:lnTo>
                        <a:pt x="0" y="63"/>
                      </a:lnTo>
                      <a:lnTo>
                        <a:pt x="8" y="65"/>
                      </a:lnTo>
                      <a:lnTo>
                        <a:pt x="15" y="73"/>
                      </a:lnTo>
                      <a:lnTo>
                        <a:pt x="25" y="75"/>
                      </a:lnTo>
                      <a:lnTo>
                        <a:pt x="31" y="67"/>
                      </a:lnTo>
                      <a:lnTo>
                        <a:pt x="40" y="65"/>
                      </a:lnTo>
                      <a:lnTo>
                        <a:pt x="44" y="56"/>
                      </a:lnTo>
                      <a:lnTo>
                        <a:pt x="46" y="60"/>
                      </a:lnTo>
                      <a:lnTo>
                        <a:pt x="46" y="65"/>
                      </a:lnTo>
                      <a:lnTo>
                        <a:pt x="50" y="65"/>
                      </a:lnTo>
                      <a:lnTo>
                        <a:pt x="56" y="63"/>
                      </a:lnTo>
                      <a:lnTo>
                        <a:pt x="56" y="69"/>
                      </a:lnTo>
                      <a:lnTo>
                        <a:pt x="61" y="69"/>
                      </a:lnTo>
                      <a:lnTo>
                        <a:pt x="67" y="65"/>
                      </a:lnTo>
                      <a:lnTo>
                        <a:pt x="69" y="60"/>
                      </a:lnTo>
                      <a:lnTo>
                        <a:pt x="69" y="69"/>
                      </a:lnTo>
                      <a:lnTo>
                        <a:pt x="73" y="69"/>
                      </a:lnTo>
                      <a:lnTo>
                        <a:pt x="82" y="63"/>
                      </a:lnTo>
                      <a:lnTo>
                        <a:pt x="80" y="65"/>
                      </a:lnTo>
                      <a:lnTo>
                        <a:pt x="77" y="71"/>
                      </a:lnTo>
                      <a:lnTo>
                        <a:pt x="82" y="75"/>
                      </a:lnTo>
                      <a:lnTo>
                        <a:pt x="86" y="71"/>
                      </a:lnTo>
                      <a:lnTo>
                        <a:pt x="96" y="75"/>
                      </a:lnTo>
                      <a:lnTo>
                        <a:pt x="90" y="77"/>
                      </a:lnTo>
                      <a:lnTo>
                        <a:pt x="86" y="77"/>
                      </a:lnTo>
                      <a:lnTo>
                        <a:pt x="80" y="81"/>
                      </a:lnTo>
                      <a:lnTo>
                        <a:pt x="73" y="81"/>
                      </a:lnTo>
                      <a:lnTo>
                        <a:pt x="63" y="88"/>
                      </a:lnTo>
                      <a:lnTo>
                        <a:pt x="63" y="90"/>
                      </a:lnTo>
                      <a:lnTo>
                        <a:pt x="75" y="94"/>
                      </a:lnTo>
                      <a:lnTo>
                        <a:pt x="84" y="92"/>
                      </a:lnTo>
                      <a:lnTo>
                        <a:pt x="86" y="88"/>
                      </a:lnTo>
                      <a:lnTo>
                        <a:pt x="90" y="86"/>
                      </a:lnTo>
                      <a:lnTo>
                        <a:pt x="90" y="92"/>
                      </a:lnTo>
                      <a:lnTo>
                        <a:pt x="86" y="98"/>
                      </a:lnTo>
                      <a:lnTo>
                        <a:pt x="71" y="100"/>
                      </a:lnTo>
                      <a:lnTo>
                        <a:pt x="67" y="98"/>
                      </a:lnTo>
                      <a:lnTo>
                        <a:pt x="61" y="105"/>
                      </a:lnTo>
                      <a:lnTo>
                        <a:pt x="56" y="100"/>
                      </a:lnTo>
                      <a:lnTo>
                        <a:pt x="54" y="98"/>
                      </a:lnTo>
                      <a:lnTo>
                        <a:pt x="54" y="96"/>
                      </a:lnTo>
                      <a:lnTo>
                        <a:pt x="50" y="94"/>
                      </a:lnTo>
                      <a:lnTo>
                        <a:pt x="48" y="96"/>
                      </a:lnTo>
                      <a:lnTo>
                        <a:pt x="50" y="100"/>
                      </a:lnTo>
                      <a:lnTo>
                        <a:pt x="44" y="105"/>
                      </a:lnTo>
                      <a:lnTo>
                        <a:pt x="40" y="100"/>
                      </a:lnTo>
                      <a:lnTo>
                        <a:pt x="31" y="102"/>
                      </a:lnTo>
                      <a:lnTo>
                        <a:pt x="25" y="105"/>
                      </a:lnTo>
                      <a:lnTo>
                        <a:pt x="17" y="102"/>
                      </a:lnTo>
                      <a:lnTo>
                        <a:pt x="10" y="105"/>
                      </a:lnTo>
                      <a:lnTo>
                        <a:pt x="8" y="105"/>
                      </a:lnTo>
                      <a:lnTo>
                        <a:pt x="13" y="113"/>
                      </a:lnTo>
                      <a:lnTo>
                        <a:pt x="17" y="119"/>
                      </a:lnTo>
                      <a:lnTo>
                        <a:pt x="27" y="121"/>
                      </a:lnTo>
                      <a:lnTo>
                        <a:pt x="27" y="117"/>
                      </a:lnTo>
                      <a:lnTo>
                        <a:pt x="40" y="121"/>
                      </a:lnTo>
                      <a:lnTo>
                        <a:pt x="56" y="121"/>
                      </a:lnTo>
                      <a:lnTo>
                        <a:pt x="65" y="121"/>
                      </a:lnTo>
                      <a:lnTo>
                        <a:pt x="65" y="126"/>
                      </a:lnTo>
                      <a:lnTo>
                        <a:pt x="59" y="130"/>
                      </a:lnTo>
                      <a:lnTo>
                        <a:pt x="59" y="134"/>
                      </a:lnTo>
                      <a:lnTo>
                        <a:pt x="65" y="138"/>
                      </a:lnTo>
                      <a:lnTo>
                        <a:pt x="67" y="144"/>
                      </a:lnTo>
                      <a:lnTo>
                        <a:pt x="73" y="142"/>
                      </a:lnTo>
                      <a:lnTo>
                        <a:pt x="84" y="136"/>
                      </a:lnTo>
                      <a:lnTo>
                        <a:pt x="82" y="140"/>
                      </a:lnTo>
                      <a:lnTo>
                        <a:pt x="73" y="146"/>
                      </a:lnTo>
                      <a:lnTo>
                        <a:pt x="69" y="153"/>
                      </a:lnTo>
                      <a:lnTo>
                        <a:pt x="75" y="157"/>
                      </a:lnTo>
                      <a:lnTo>
                        <a:pt x="88" y="149"/>
                      </a:lnTo>
                      <a:lnTo>
                        <a:pt x="96" y="151"/>
                      </a:lnTo>
                      <a:lnTo>
                        <a:pt x="98" y="155"/>
                      </a:lnTo>
                      <a:lnTo>
                        <a:pt x="92" y="153"/>
                      </a:lnTo>
                      <a:lnTo>
                        <a:pt x="84" y="155"/>
                      </a:lnTo>
                      <a:lnTo>
                        <a:pt x="80" y="159"/>
                      </a:lnTo>
                      <a:lnTo>
                        <a:pt x="71" y="159"/>
                      </a:lnTo>
                      <a:lnTo>
                        <a:pt x="71" y="165"/>
                      </a:lnTo>
                      <a:lnTo>
                        <a:pt x="67" y="170"/>
                      </a:lnTo>
                      <a:lnTo>
                        <a:pt x="63" y="170"/>
                      </a:lnTo>
                      <a:lnTo>
                        <a:pt x="56" y="172"/>
                      </a:lnTo>
                      <a:lnTo>
                        <a:pt x="54" y="167"/>
                      </a:lnTo>
                      <a:lnTo>
                        <a:pt x="48" y="163"/>
                      </a:lnTo>
                      <a:lnTo>
                        <a:pt x="48" y="165"/>
                      </a:lnTo>
                      <a:lnTo>
                        <a:pt x="44" y="165"/>
                      </a:lnTo>
                      <a:lnTo>
                        <a:pt x="46" y="176"/>
                      </a:lnTo>
                      <a:lnTo>
                        <a:pt x="50" y="178"/>
                      </a:lnTo>
                      <a:lnTo>
                        <a:pt x="48" y="180"/>
                      </a:lnTo>
                      <a:lnTo>
                        <a:pt x="46" y="193"/>
                      </a:lnTo>
                      <a:lnTo>
                        <a:pt x="56" y="193"/>
                      </a:lnTo>
                      <a:lnTo>
                        <a:pt x="59" y="191"/>
                      </a:lnTo>
                      <a:lnTo>
                        <a:pt x="65" y="195"/>
                      </a:lnTo>
                      <a:lnTo>
                        <a:pt x="77" y="195"/>
                      </a:lnTo>
                      <a:lnTo>
                        <a:pt x="88" y="188"/>
                      </a:lnTo>
                      <a:lnTo>
                        <a:pt x="96" y="193"/>
                      </a:lnTo>
                      <a:lnTo>
                        <a:pt x="103" y="188"/>
                      </a:lnTo>
                      <a:lnTo>
                        <a:pt x="105" y="193"/>
                      </a:lnTo>
                      <a:lnTo>
                        <a:pt x="109" y="195"/>
                      </a:lnTo>
                      <a:lnTo>
                        <a:pt x="117" y="193"/>
                      </a:lnTo>
                      <a:lnTo>
                        <a:pt x="117" y="201"/>
                      </a:lnTo>
                      <a:close/>
                    </a:path>
                  </a:pathLst>
                </a:custGeom>
                <a:solidFill>
                  <a:srgbClr val="FF8C00"/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614" name="Freeform 812">
                  <a:extLst>
                    <a:ext uri="{FF2B5EF4-FFF2-40B4-BE49-F238E27FC236}">
                      <a16:creationId xmlns:a16="http://schemas.microsoft.com/office/drawing/2014/main" xmlns="" id="{8EDE4610-A7B8-40BC-91E1-BB6B8711F9C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24275" y="2601913"/>
                  <a:ext cx="12700" cy="19050"/>
                </a:xfrm>
                <a:custGeom>
                  <a:avLst/>
                  <a:gdLst>
                    <a:gd name="T0" fmla="*/ 2 w 8"/>
                    <a:gd name="T1" fmla="*/ 2 h 12"/>
                    <a:gd name="T2" fmla="*/ 0 w 8"/>
                    <a:gd name="T3" fmla="*/ 8 h 12"/>
                    <a:gd name="T4" fmla="*/ 2 w 8"/>
                    <a:gd name="T5" fmla="*/ 12 h 12"/>
                    <a:gd name="T6" fmla="*/ 8 w 8"/>
                    <a:gd name="T7" fmla="*/ 8 h 12"/>
                    <a:gd name="T8" fmla="*/ 6 w 8"/>
                    <a:gd name="T9" fmla="*/ 0 h 12"/>
                    <a:gd name="T10" fmla="*/ 2 w 8"/>
                    <a:gd name="T11" fmla="*/ 2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8" h="12">
                      <a:moveTo>
                        <a:pt x="2" y="2"/>
                      </a:moveTo>
                      <a:lnTo>
                        <a:pt x="0" y="8"/>
                      </a:lnTo>
                      <a:lnTo>
                        <a:pt x="2" y="12"/>
                      </a:lnTo>
                      <a:lnTo>
                        <a:pt x="8" y="8"/>
                      </a:lnTo>
                      <a:lnTo>
                        <a:pt x="6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solidFill>
                  <a:srgbClr val="FF8C00"/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</p:grpSp>
        </p:grpSp>
        <p:grpSp>
          <p:nvGrpSpPr>
            <p:cNvPr id="826" name="GIALLO">
              <a:extLst>
                <a:ext uri="{FF2B5EF4-FFF2-40B4-BE49-F238E27FC236}">
                  <a16:creationId xmlns:a16="http://schemas.microsoft.com/office/drawing/2014/main" xmlns="" id="{06D7010A-3802-43E7-94E0-A94B64469FCA}"/>
                </a:ext>
              </a:extLst>
            </p:cNvPr>
            <p:cNvGrpSpPr/>
            <p:nvPr/>
          </p:nvGrpSpPr>
          <p:grpSpPr>
            <a:xfrm>
              <a:off x="5549829" y="3113780"/>
              <a:ext cx="1875327" cy="2222525"/>
              <a:chOff x="5280025" y="3211513"/>
              <a:chExt cx="1303338" cy="1544638"/>
            </a:xfrm>
          </p:grpSpPr>
          <p:grpSp>
            <p:nvGrpSpPr>
              <p:cNvPr id="825" name="Gruppo 824">
                <a:extLst>
                  <a:ext uri="{FF2B5EF4-FFF2-40B4-BE49-F238E27FC236}">
                    <a16:creationId xmlns:a16="http://schemas.microsoft.com/office/drawing/2014/main" xmlns="" id="{C3994E4B-73C7-4C53-8317-5F52E931D831}"/>
                  </a:ext>
                </a:extLst>
              </p:cNvPr>
              <p:cNvGrpSpPr/>
              <p:nvPr/>
            </p:nvGrpSpPr>
            <p:grpSpPr>
              <a:xfrm>
                <a:off x="5280025" y="3211513"/>
                <a:ext cx="265113" cy="292100"/>
                <a:chOff x="5280025" y="3211513"/>
                <a:chExt cx="265113" cy="292100"/>
              </a:xfrm>
            </p:grpSpPr>
            <p:sp>
              <p:nvSpPr>
                <p:cNvPr id="665" name="Line 591">
                  <a:extLst>
                    <a:ext uri="{FF2B5EF4-FFF2-40B4-BE49-F238E27FC236}">
                      <a16:creationId xmlns:a16="http://schemas.microsoft.com/office/drawing/2014/main" xmlns="" id="{A9A05FFC-888E-4184-87B7-2B75E8C1118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446713" y="3454400"/>
                  <a:ext cx="0" cy="0"/>
                </a:xfrm>
                <a:prstGeom prst="line">
                  <a:avLst/>
                </a:prstGeom>
                <a:noFill/>
                <a:ln w="31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666" name="Line 592">
                  <a:extLst>
                    <a:ext uri="{FF2B5EF4-FFF2-40B4-BE49-F238E27FC236}">
                      <a16:creationId xmlns:a16="http://schemas.microsoft.com/office/drawing/2014/main" xmlns="" id="{68DA8EF6-555E-495B-9251-EC12AFB837F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446713" y="3454400"/>
                  <a:ext cx="0" cy="0"/>
                </a:xfrm>
                <a:prstGeom prst="line">
                  <a:avLst/>
                </a:prstGeom>
                <a:noFill/>
                <a:ln w="31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667" name="Freeform 593">
                  <a:extLst>
                    <a:ext uri="{FF2B5EF4-FFF2-40B4-BE49-F238E27FC236}">
                      <a16:creationId xmlns:a16="http://schemas.microsoft.com/office/drawing/2014/main" xmlns="" id="{63BEF35E-F03D-49EA-9899-6C30B4398D9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519738" y="3460750"/>
                  <a:ext cx="15875" cy="15875"/>
                </a:xfrm>
                <a:custGeom>
                  <a:avLst/>
                  <a:gdLst>
                    <a:gd name="T0" fmla="*/ 0 w 10"/>
                    <a:gd name="T1" fmla="*/ 8 h 10"/>
                    <a:gd name="T2" fmla="*/ 0 w 10"/>
                    <a:gd name="T3" fmla="*/ 10 h 10"/>
                    <a:gd name="T4" fmla="*/ 4 w 10"/>
                    <a:gd name="T5" fmla="*/ 6 h 10"/>
                    <a:gd name="T6" fmla="*/ 10 w 10"/>
                    <a:gd name="T7" fmla="*/ 4 h 10"/>
                    <a:gd name="T8" fmla="*/ 8 w 10"/>
                    <a:gd name="T9" fmla="*/ 0 h 10"/>
                    <a:gd name="T10" fmla="*/ 2 w 10"/>
                    <a:gd name="T11" fmla="*/ 2 h 10"/>
                    <a:gd name="T12" fmla="*/ 0 w 10"/>
                    <a:gd name="T13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" h="10">
                      <a:moveTo>
                        <a:pt x="0" y="8"/>
                      </a:moveTo>
                      <a:lnTo>
                        <a:pt x="0" y="10"/>
                      </a:lnTo>
                      <a:lnTo>
                        <a:pt x="4" y="6"/>
                      </a:lnTo>
                      <a:lnTo>
                        <a:pt x="10" y="4"/>
                      </a:lnTo>
                      <a:lnTo>
                        <a:pt x="8" y="0"/>
                      </a:lnTo>
                      <a:lnTo>
                        <a:pt x="2" y="2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FFEB20"/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668" name="Freeform 594">
                  <a:extLst>
                    <a:ext uri="{FF2B5EF4-FFF2-40B4-BE49-F238E27FC236}">
                      <a16:creationId xmlns:a16="http://schemas.microsoft.com/office/drawing/2014/main" xmlns="" id="{ED9762F5-3401-4778-8AE7-BBF9AE08C20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462588" y="3373438"/>
                  <a:ext cx="76200" cy="96838"/>
                </a:xfrm>
                <a:custGeom>
                  <a:avLst/>
                  <a:gdLst>
                    <a:gd name="T0" fmla="*/ 0 w 48"/>
                    <a:gd name="T1" fmla="*/ 26 h 61"/>
                    <a:gd name="T2" fmla="*/ 4 w 48"/>
                    <a:gd name="T3" fmla="*/ 32 h 61"/>
                    <a:gd name="T4" fmla="*/ 4 w 48"/>
                    <a:gd name="T5" fmla="*/ 40 h 61"/>
                    <a:gd name="T6" fmla="*/ 8 w 48"/>
                    <a:gd name="T7" fmla="*/ 46 h 61"/>
                    <a:gd name="T8" fmla="*/ 13 w 48"/>
                    <a:gd name="T9" fmla="*/ 46 h 61"/>
                    <a:gd name="T10" fmla="*/ 23 w 48"/>
                    <a:gd name="T11" fmla="*/ 49 h 61"/>
                    <a:gd name="T12" fmla="*/ 25 w 48"/>
                    <a:gd name="T13" fmla="*/ 53 h 61"/>
                    <a:gd name="T14" fmla="*/ 21 w 48"/>
                    <a:gd name="T15" fmla="*/ 57 h 61"/>
                    <a:gd name="T16" fmla="*/ 23 w 48"/>
                    <a:gd name="T17" fmla="*/ 61 h 61"/>
                    <a:gd name="T18" fmla="*/ 29 w 48"/>
                    <a:gd name="T19" fmla="*/ 61 h 61"/>
                    <a:gd name="T20" fmla="*/ 34 w 48"/>
                    <a:gd name="T21" fmla="*/ 57 h 61"/>
                    <a:gd name="T22" fmla="*/ 34 w 48"/>
                    <a:gd name="T23" fmla="*/ 51 h 61"/>
                    <a:gd name="T24" fmla="*/ 42 w 48"/>
                    <a:gd name="T25" fmla="*/ 46 h 61"/>
                    <a:gd name="T26" fmla="*/ 46 w 48"/>
                    <a:gd name="T27" fmla="*/ 42 h 61"/>
                    <a:gd name="T28" fmla="*/ 44 w 48"/>
                    <a:gd name="T29" fmla="*/ 38 h 61"/>
                    <a:gd name="T30" fmla="*/ 38 w 48"/>
                    <a:gd name="T31" fmla="*/ 32 h 61"/>
                    <a:gd name="T32" fmla="*/ 38 w 48"/>
                    <a:gd name="T33" fmla="*/ 30 h 61"/>
                    <a:gd name="T34" fmla="*/ 46 w 48"/>
                    <a:gd name="T35" fmla="*/ 26 h 61"/>
                    <a:gd name="T36" fmla="*/ 48 w 48"/>
                    <a:gd name="T37" fmla="*/ 15 h 61"/>
                    <a:gd name="T38" fmla="*/ 48 w 48"/>
                    <a:gd name="T39" fmla="*/ 7 h 61"/>
                    <a:gd name="T40" fmla="*/ 44 w 48"/>
                    <a:gd name="T41" fmla="*/ 0 h 61"/>
                    <a:gd name="T42" fmla="*/ 36 w 48"/>
                    <a:gd name="T43" fmla="*/ 0 h 61"/>
                    <a:gd name="T44" fmla="*/ 25 w 48"/>
                    <a:gd name="T45" fmla="*/ 2 h 61"/>
                    <a:gd name="T46" fmla="*/ 21 w 48"/>
                    <a:gd name="T47" fmla="*/ 11 h 61"/>
                    <a:gd name="T48" fmla="*/ 23 w 48"/>
                    <a:gd name="T49" fmla="*/ 15 h 61"/>
                    <a:gd name="T50" fmla="*/ 29 w 48"/>
                    <a:gd name="T51" fmla="*/ 19 h 61"/>
                    <a:gd name="T52" fmla="*/ 29 w 48"/>
                    <a:gd name="T53" fmla="*/ 23 h 61"/>
                    <a:gd name="T54" fmla="*/ 25 w 48"/>
                    <a:gd name="T55" fmla="*/ 21 h 61"/>
                    <a:gd name="T56" fmla="*/ 23 w 48"/>
                    <a:gd name="T57" fmla="*/ 23 h 61"/>
                    <a:gd name="T58" fmla="*/ 15 w 48"/>
                    <a:gd name="T59" fmla="*/ 19 h 61"/>
                    <a:gd name="T60" fmla="*/ 15 w 48"/>
                    <a:gd name="T61" fmla="*/ 15 h 61"/>
                    <a:gd name="T62" fmla="*/ 10 w 48"/>
                    <a:gd name="T63" fmla="*/ 11 h 61"/>
                    <a:gd name="T64" fmla="*/ 8 w 48"/>
                    <a:gd name="T65" fmla="*/ 13 h 61"/>
                    <a:gd name="T66" fmla="*/ 4 w 48"/>
                    <a:gd name="T67" fmla="*/ 19 h 61"/>
                    <a:gd name="T68" fmla="*/ 0 w 48"/>
                    <a:gd name="T69" fmla="*/ 21 h 61"/>
                    <a:gd name="T70" fmla="*/ 0 w 48"/>
                    <a:gd name="T71" fmla="*/ 26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48" h="61">
                      <a:moveTo>
                        <a:pt x="0" y="26"/>
                      </a:moveTo>
                      <a:lnTo>
                        <a:pt x="4" y="32"/>
                      </a:lnTo>
                      <a:lnTo>
                        <a:pt x="4" y="40"/>
                      </a:lnTo>
                      <a:lnTo>
                        <a:pt x="8" y="46"/>
                      </a:lnTo>
                      <a:lnTo>
                        <a:pt x="13" y="46"/>
                      </a:lnTo>
                      <a:lnTo>
                        <a:pt x="23" y="49"/>
                      </a:lnTo>
                      <a:lnTo>
                        <a:pt x="25" y="53"/>
                      </a:lnTo>
                      <a:lnTo>
                        <a:pt x="21" y="57"/>
                      </a:lnTo>
                      <a:lnTo>
                        <a:pt x="23" y="61"/>
                      </a:lnTo>
                      <a:lnTo>
                        <a:pt x="29" y="61"/>
                      </a:lnTo>
                      <a:lnTo>
                        <a:pt x="34" y="57"/>
                      </a:lnTo>
                      <a:lnTo>
                        <a:pt x="34" y="51"/>
                      </a:lnTo>
                      <a:lnTo>
                        <a:pt x="42" y="46"/>
                      </a:lnTo>
                      <a:lnTo>
                        <a:pt x="46" y="42"/>
                      </a:lnTo>
                      <a:lnTo>
                        <a:pt x="44" y="38"/>
                      </a:lnTo>
                      <a:lnTo>
                        <a:pt x="38" y="32"/>
                      </a:lnTo>
                      <a:lnTo>
                        <a:pt x="38" y="30"/>
                      </a:lnTo>
                      <a:lnTo>
                        <a:pt x="46" y="26"/>
                      </a:lnTo>
                      <a:lnTo>
                        <a:pt x="48" y="15"/>
                      </a:lnTo>
                      <a:lnTo>
                        <a:pt x="48" y="7"/>
                      </a:lnTo>
                      <a:lnTo>
                        <a:pt x="44" y="0"/>
                      </a:lnTo>
                      <a:lnTo>
                        <a:pt x="36" y="0"/>
                      </a:lnTo>
                      <a:lnTo>
                        <a:pt x="25" y="2"/>
                      </a:lnTo>
                      <a:lnTo>
                        <a:pt x="21" y="11"/>
                      </a:lnTo>
                      <a:lnTo>
                        <a:pt x="23" y="15"/>
                      </a:lnTo>
                      <a:lnTo>
                        <a:pt x="29" y="19"/>
                      </a:lnTo>
                      <a:lnTo>
                        <a:pt x="29" y="23"/>
                      </a:lnTo>
                      <a:lnTo>
                        <a:pt x="25" y="21"/>
                      </a:lnTo>
                      <a:lnTo>
                        <a:pt x="23" y="23"/>
                      </a:lnTo>
                      <a:lnTo>
                        <a:pt x="15" y="19"/>
                      </a:lnTo>
                      <a:lnTo>
                        <a:pt x="15" y="15"/>
                      </a:lnTo>
                      <a:lnTo>
                        <a:pt x="10" y="11"/>
                      </a:lnTo>
                      <a:lnTo>
                        <a:pt x="8" y="13"/>
                      </a:lnTo>
                      <a:lnTo>
                        <a:pt x="4" y="19"/>
                      </a:lnTo>
                      <a:lnTo>
                        <a:pt x="0" y="21"/>
                      </a:lnTo>
                      <a:lnTo>
                        <a:pt x="0" y="26"/>
                      </a:lnTo>
                      <a:close/>
                    </a:path>
                  </a:pathLst>
                </a:custGeom>
                <a:solidFill>
                  <a:srgbClr val="FFEB20"/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669" name="Freeform 595">
                  <a:extLst>
                    <a:ext uri="{FF2B5EF4-FFF2-40B4-BE49-F238E27FC236}">
                      <a16:creationId xmlns:a16="http://schemas.microsoft.com/office/drawing/2014/main" xmlns="" id="{4C52A8D6-2075-4CC4-9CE8-ABAEE3496A0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538788" y="3403600"/>
                  <a:ext cx="6350" cy="17463"/>
                </a:xfrm>
                <a:custGeom>
                  <a:avLst/>
                  <a:gdLst>
                    <a:gd name="T0" fmla="*/ 2 w 4"/>
                    <a:gd name="T1" fmla="*/ 0 h 11"/>
                    <a:gd name="T2" fmla="*/ 0 w 4"/>
                    <a:gd name="T3" fmla="*/ 9 h 11"/>
                    <a:gd name="T4" fmla="*/ 4 w 4"/>
                    <a:gd name="T5" fmla="*/ 11 h 11"/>
                    <a:gd name="T6" fmla="*/ 2 w 4"/>
                    <a:gd name="T7" fmla="*/ 0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" h="11">
                      <a:moveTo>
                        <a:pt x="2" y="0"/>
                      </a:moveTo>
                      <a:lnTo>
                        <a:pt x="0" y="9"/>
                      </a:lnTo>
                      <a:lnTo>
                        <a:pt x="4" y="11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FFEB20"/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671" name="Freeform 597">
                  <a:extLst>
                    <a:ext uri="{FF2B5EF4-FFF2-40B4-BE49-F238E27FC236}">
                      <a16:creationId xmlns:a16="http://schemas.microsoft.com/office/drawing/2014/main" xmlns="" id="{D1F22654-C1F0-43C2-BCE3-2021EBC4E66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383213" y="3417888"/>
                  <a:ext cx="55563" cy="52388"/>
                </a:xfrm>
                <a:custGeom>
                  <a:avLst/>
                  <a:gdLst>
                    <a:gd name="T0" fmla="*/ 35 w 35"/>
                    <a:gd name="T1" fmla="*/ 23 h 33"/>
                    <a:gd name="T2" fmla="*/ 33 w 35"/>
                    <a:gd name="T3" fmla="*/ 14 h 33"/>
                    <a:gd name="T4" fmla="*/ 29 w 35"/>
                    <a:gd name="T5" fmla="*/ 4 h 33"/>
                    <a:gd name="T6" fmla="*/ 23 w 35"/>
                    <a:gd name="T7" fmla="*/ 4 h 33"/>
                    <a:gd name="T8" fmla="*/ 14 w 35"/>
                    <a:gd name="T9" fmla="*/ 0 h 33"/>
                    <a:gd name="T10" fmla="*/ 2 w 35"/>
                    <a:gd name="T11" fmla="*/ 2 h 33"/>
                    <a:gd name="T12" fmla="*/ 0 w 35"/>
                    <a:gd name="T13" fmla="*/ 12 h 33"/>
                    <a:gd name="T14" fmla="*/ 4 w 35"/>
                    <a:gd name="T15" fmla="*/ 21 h 33"/>
                    <a:gd name="T16" fmla="*/ 12 w 35"/>
                    <a:gd name="T17" fmla="*/ 29 h 33"/>
                    <a:gd name="T18" fmla="*/ 19 w 35"/>
                    <a:gd name="T19" fmla="*/ 31 h 33"/>
                    <a:gd name="T20" fmla="*/ 23 w 35"/>
                    <a:gd name="T21" fmla="*/ 33 h 33"/>
                    <a:gd name="T22" fmla="*/ 31 w 35"/>
                    <a:gd name="T23" fmla="*/ 31 h 33"/>
                    <a:gd name="T24" fmla="*/ 35 w 35"/>
                    <a:gd name="T25" fmla="*/ 23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5" h="33">
                      <a:moveTo>
                        <a:pt x="35" y="23"/>
                      </a:moveTo>
                      <a:lnTo>
                        <a:pt x="33" y="14"/>
                      </a:lnTo>
                      <a:lnTo>
                        <a:pt x="29" y="4"/>
                      </a:lnTo>
                      <a:lnTo>
                        <a:pt x="23" y="4"/>
                      </a:lnTo>
                      <a:lnTo>
                        <a:pt x="14" y="0"/>
                      </a:lnTo>
                      <a:lnTo>
                        <a:pt x="2" y="2"/>
                      </a:lnTo>
                      <a:lnTo>
                        <a:pt x="0" y="12"/>
                      </a:lnTo>
                      <a:lnTo>
                        <a:pt x="4" y="21"/>
                      </a:lnTo>
                      <a:lnTo>
                        <a:pt x="12" y="29"/>
                      </a:lnTo>
                      <a:lnTo>
                        <a:pt x="19" y="31"/>
                      </a:lnTo>
                      <a:lnTo>
                        <a:pt x="23" y="33"/>
                      </a:lnTo>
                      <a:lnTo>
                        <a:pt x="31" y="31"/>
                      </a:lnTo>
                      <a:lnTo>
                        <a:pt x="35" y="23"/>
                      </a:lnTo>
                      <a:close/>
                    </a:path>
                  </a:pathLst>
                </a:custGeom>
                <a:solidFill>
                  <a:srgbClr val="FFEB20"/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672" name="Freeform 598">
                  <a:extLst>
                    <a:ext uri="{FF2B5EF4-FFF2-40B4-BE49-F238E27FC236}">
                      <a16:creationId xmlns:a16="http://schemas.microsoft.com/office/drawing/2014/main" xmlns="" id="{E86F4D4D-8970-47D9-B6AC-7FE2F492D1F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456238" y="3470275"/>
                  <a:ext cx="60325" cy="33338"/>
                </a:xfrm>
                <a:custGeom>
                  <a:avLst/>
                  <a:gdLst>
                    <a:gd name="T0" fmla="*/ 4 w 38"/>
                    <a:gd name="T1" fmla="*/ 11 h 21"/>
                    <a:gd name="T2" fmla="*/ 0 w 38"/>
                    <a:gd name="T3" fmla="*/ 13 h 21"/>
                    <a:gd name="T4" fmla="*/ 2 w 38"/>
                    <a:gd name="T5" fmla="*/ 17 h 21"/>
                    <a:gd name="T6" fmla="*/ 14 w 38"/>
                    <a:gd name="T7" fmla="*/ 21 h 21"/>
                    <a:gd name="T8" fmla="*/ 25 w 38"/>
                    <a:gd name="T9" fmla="*/ 19 h 21"/>
                    <a:gd name="T10" fmla="*/ 29 w 38"/>
                    <a:gd name="T11" fmla="*/ 15 h 21"/>
                    <a:gd name="T12" fmla="*/ 31 w 38"/>
                    <a:gd name="T13" fmla="*/ 21 h 21"/>
                    <a:gd name="T14" fmla="*/ 33 w 38"/>
                    <a:gd name="T15" fmla="*/ 21 h 21"/>
                    <a:gd name="T16" fmla="*/ 33 w 38"/>
                    <a:gd name="T17" fmla="*/ 15 h 21"/>
                    <a:gd name="T18" fmla="*/ 38 w 38"/>
                    <a:gd name="T19" fmla="*/ 9 h 21"/>
                    <a:gd name="T20" fmla="*/ 35 w 38"/>
                    <a:gd name="T21" fmla="*/ 2 h 21"/>
                    <a:gd name="T22" fmla="*/ 35 w 38"/>
                    <a:gd name="T23" fmla="*/ 4 h 21"/>
                    <a:gd name="T24" fmla="*/ 27 w 38"/>
                    <a:gd name="T25" fmla="*/ 4 h 21"/>
                    <a:gd name="T26" fmla="*/ 25 w 38"/>
                    <a:gd name="T27" fmla="*/ 11 h 21"/>
                    <a:gd name="T28" fmla="*/ 21 w 38"/>
                    <a:gd name="T29" fmla="*/ 11 h 21"/>
                    <a:gd name="T30" fmla="*/ 17 w 38"/>
                    <a:gd name="T31" fmla="*/ 11 h 21"/>
                    <a:gd name="T32" fmla="*/ 8 w 38"/>
                    <a:gd name="T33" fmla="*/ 0 h 21"/>
                    <a:gd name="T34" fmla="*/ 4 w 38"/>
                    <a:gd name="T35" fmla="*/ 2 h 21"/>
                    <a:gd name="T36" fmla="*/ 0 w 38"/>
                    <a:gd name="T37" fmla="*/ 6 h 21"/>
                    <a:gd name="T38" fmla="*/ 4 w 38"/>
                    <a:gd name="T39" fmla="*/ 11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38" h="21">
                      <a:moveTo>
                        <a:pt x="4" y="11"/>
                      </a:moveTo>
                      <a:lnTo>
                        <a:pt x="0" y="13"/>
                      </a:lnTo>
                      <a:lnTo>
                        <a:pt x="2" y="17"/>
                      </a:lnTo>
                      <a:lnTo>
                        <a:pt x="14" y="21"/>
                      </a:lnTo>
                      <a:lnTo>
                        <a:pt x="25" y="19"/>
                      </a:lnTo>
                      <a:lnTo>
                        <a:pt x="29" y="15"/>
                      </a:lnTo>
                      <a:lnTo>
                        <a:pt x="31" y="21"/>
                      </a:lnTo>
                      <a:lnTo>
                        <a:pt x="33" y="21"/>
                      </a:lnTo>
                      <a:lnTo>
                        <a:pt x="33" y="15"/>
                      </a:lnTo>
                      <a:lnTo>
                        <a:pt x="38" y="9"/>
                      </a:lnTo>
                      <a:lnTo>
                        <a:pt x="35" y="2"/>
                      </a:lnTo>
                      <a:lnTo>
                        <a:pt x="35" y="4"/>
                      </a:lnTo>
                      <a:lnTo>
                        <a:pt x="27" y="4"/>
                      </a:lnTo>
                      <a:lnTo>
                        <a:pt x="25" y="11"/>
                      </a:lnTo>
                      <a:lnTo>
                        <a:pt x="21" y="11"/>
                      </a:lnTo>
                      <a:lnTo>
                        <a:pt x="17" y="11"/>
                      </a:lnTo>
                      <a:lnTo>
                        <a:pt x="8" y="0"/>
                      </a:lnTo>
                      <a:lnTo>
                        <a:pt x="4" y="2"/>
                      </a:lnTo>
                      <a:lnTo>
                        <a:pt x="0" y="6"/>
                      </a:lnTo>
                      <a:lnTo>
                        <a:pt x="4" y="11"/>
                      </a:lnTo>
                      <a:close/>
                    </a:path>
                  </a:pathLst>
                </a:custGeom>
                <a:solidFill>
                  <a:srgbClr val="FFEB20"/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674" name="Freeform 600">
                  <a:extLst>
                    <a:ext uri="{FF2B5EF4-FFF2-40B4-BE49-F238E27FC236}">
                      <a16:creationId xmlns:a16="http://schemas.microsoft.com/office/drawing/2014/main" xmlns="" id="{5BB619D8-5B82-4C83-8E88-78E27589A11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438775" y="3248025"/>
                  <a:ext cx="20638" cy="9525"/>
                </a:xfrm>
                <a:custGeom>
                  <a:avLst/>
                  <a:gdLst>
                    <a:gd name="T0" fmla="*/ 0 w 13"/>
                    <a:gd name="T1" fmla="*/ 6 h 6"/>
                    <a:gd name="T2" fmla="*/ 7 w 13"/>
                    <a:gd name="T3" fmla="*/ 6 h 6"/>
                    <a:gd name="T4" fmla="*/ 13 w 13"/>
                    <a:gd name="T5" fmla="*/ 0 h 6"/>
                    <a:gd name="T6" fmla="*/ 2 w 13"/>
                    <a:gd name="T7" fmla="*/ 0 h 6"/>
                    <a:gd name="T8" fmla="*/ 0 w 13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6">
                      <a:moveTo>
                        <a:pt x="0" y="6"/>
                      </a:moveTo>
                      <a:lnTo>
                        <a:pt x="7" y="6"/>
                      </a:lnTo>
                      <a:lnTo>
                        <a:pt x="13" y="0"/>
                      </a:lnTo>
                      <a:lnTo>
                        <a:pt x="2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FFEB20"/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675" name="Freeform 601">
                  <a:extLst>
                    <a:ext uri="{FF2B5EF4-FFF2-40B4-BE49-F238E27FC236}">
                      <a16:creationId xmlns:a16="http://schemas.microsoft.com/office/drawing/2014/main" xmlns="" id="{4B4745DD-2AFC-434B-B2A4-06DDA56D932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319713" y="3294063"/>
                  <a:ext cx="20638" cy="23813"/>
                </a:xfrm>
                <a:custGeom>
                  <a:avLst/>
                  <a:gdLst>
                    <a:gd name="T0" fmla="*/ 0 w 13"/>
                    <a:gd name="T1" fmla="*/ 6 h 15"/>
                    <a:gd name="T2" fmla="*/ 0 w 13"/>
                    <a:gd name="T3" fmla="*/ 15 h 15"/>
                    <a:gd name="T4" fmla="*/ 4 w 13"/>
                    <a:gd name="T5" fmla="*/ 13 h 15"/>
                    <a:gd name="T6" fmla="*/ 13 w 13"/>
                    <a:gd name="T7" fmla="*/ 6 h 15"/>
                    <a:gd name="T8" fmla="*/ 13 w 13"/>
                    <a:gd name="T9" fmla="*/ 0 h 15"/>
                    <a:gd name="T10" fmla="*/ 6 w 13"/>
                    <a:gd name="T11" fmla="*/ 2 h 15"/>
                    <a:gd name="T12" fmla="*/ 0 w 13"/>
                    <a:gd name="T13" fmla="*/ 6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" h="15">
                      <a:moveTo>
                        <a:pt x="0" y="6"/>
                      </a:moveTo>
                      <a:lnTo>
                        <a:pt x="0" y="15"/>
                      </a:lnTo>
                      <a:lnTo>
                        <a:pt x="4" y="13"/>
                      </a:lnTo>
                      <a:lnTo>
                        <a:pt x="13" y="6"/>
                      </a:lnTo>
                      <a:lnTo>
                        <a:pt x="13" y="0"/>
                      </a:lnTo>
                      <a:lnTo>
                        <a:pt x="6" y="2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FFEB20"/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676" name="Freeform 602">
                  <a:extLst>
                    <a:ext uri="{FF2B5EF4-FFF2-40B4-BE49-F238E27FC236}">
                      <a16:creationId xmlns:a16="http://schemas.microsoft.com/office/drawing/2014/main" xmlns="" id="{9B3BA1C9-9DEE-497A-A06A-861D99D5AC2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435600" y="3454400"/>
                  <a:ext cx="17463" cy="36513"/>
                </a:xfrm>
                <a:custGeom>
                  <a:avLst/>
                  <a:gdLst>
                    <a:gd name="T0" fmla="*/ 3 w 5"/>
                    <a:gd name="T1" fmla="*/ 8 h 11"/>
                    <a:gd name="T2" fmla="*/ 5 w 5"/>
                    <a:gd name="T3" fmla="*/ 3 h 11"/>
                    <a:gd name="T4" fmla="*/ 3 w 5"/>
                    <a:gd name="T5" fmla="*/ 0 h 11"/>
                    <a:gd name="T6" fmla="*/ 2 w 5"/>
                    <a:gd name="T7" fmla="*/ 6 h 11"/>
                    <a:gd name="T8" fmla="*/ 0 w 5"/>
                    <a:gd name="T9" fmla="*/ 9 h 11"/>
                    <a:gd name="T10" fmla="*/ 1 w 5"/>
                    <a:gd name="T11" fmla="*/ 11 h 11"/>
                    <a:gd name="T12" fmla="*/ 3 w 5"/>
                    <a:gd name="T13" fmla="*/ 8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" h="11">
                      <a:moveTo>
                        <a:pt x="3" y="8"/>
                      </a:moveTo>
                      <a:cubicBezTo>
                        <a:pt x="5" y="3"/>
                        <a:pt x="5" y="3"/>
                        <a:pt x="5" y="3"/>
                      </a:cubicBezTo>
                      <a:cubicBezTo>
                        <a:pt x="5" y="3"/>
                        <a:pt x="3" y="1"/>
                        <a:pt x="3" y="0"/>
                      </a:cubicBezTo>
                      <a:cubicBezTo>
                        <a:pt x="2" y="6"/>
                        <a:pt x="2" y="6"/>
                        <a:pt x="2" y="6"/>
                      </a:cubicBezTo>
                      <a:cubicBezTo>
                        <a:pt x="0" y="9"/>
                        <a:pt x="0" y="9"/>
                        <a:pt x="0" y="9"/>
                      </a:cubicBezTo>
                      <a:cubicBezTo>
                        <a:pt x="1" y="11"/>
                        <a:pt x="1" y="11"/>
                        <a:pt x="1" y="11"/>
                      </a:cubicBezTo>
                      <a:lnTo>
                        <a:pt x="3" y="8"/>
                      </a:lnTo>
                      <a:close/>
                    </a:path>
                  </a:pathLst>
                </a:custGeom>
                <a:solidFill>
                  <a:srgbClr val="FFEB20"/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677" name="Freeform 603">
                  <a:extLst>
                    <a:ext uri="{FF2B5EF4-FFF2-40B4-BE49-F238E27FC236}">
                      <a16:creationId xmlns:a16="http://schemas.microsoft.com/office/drawing/2014/main" xmlns="" id="{99527BD9-BF35-457E-A29E-51B7F774E02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92725" y="3211513"/>
                  <a:ext cx="133350" cy="112713"/>
                </a:xfrm>
                <a:custGeom>
                  <a:avLst/>
                  <a:gdLst>
                    <a:gd name="T0" fmla="*/ 82 w 84"/>
                    <a:gd name="T1" fmla="*/ 0 h 71"/>
                    <a:gd name="T2" fmla="*/ 71 w 84"/>
                    <a:gd name="T3" fmla="*/ 10 h 71"/>
                    <a:gd name="T4" fmla="*/ 61 w 84"/>
                    <a:gd name="T5" fmla="*/ 14 h 71"/>
                    <a:gd name="T6" fmla="*/ 55 w 84"/>
                    <a:gd name="T7" fmla="*/ 16 h 71"/>
                    <a:gd name="T8" fmla="*/ 48 w 84"/>
                    <a:gd name="T9" fmla="*/ 25 h 71"/>
                    <a:gd name="T10" fmla="*/ 44 w 84"/>
                    <a:gd name="T11" fmla="*/ 33 h 71"/>
                    <a:gd name="T12" fmla="*/ 36 w 84"/>
                    <a:gd name="T13" fmla="*/ 39 h 71"/>
                    <a:gd name="T14" fmla="*/ 27 w 84"/>
                    <a:gd name="T15" fmla="*/ 39 h 71"/>
                    <a:gd name="T16" fmla="*/ 17 w 84"/>
                    <a:gd name="T17" fmla="*/ 48 h 71"/>
                    <a:gd name="T18" fmla="*/ 15 w 84"/>
                    <a:gd name="T19" fmla="*/ 46 h 71"/>
                    <a:gd name="T20" fmla="*/ 9 w 84"/>
                    <a:gd name="T21" fmla="*/ 46 h 71"/>
                    <a:gd name="T22" fmla="*/ 6 w 84"/>
                    <a:gd name="T23" fmla="*/ 54 h 71"/>
                    <a:gd name="T24" fmla="*/ 0 w 84"/>
                    <a:gd name="T25" fmla="*/ 60 h 71"/>
                    <a:gd name="T26" fmla="*/ 2 w 84"/>
                    <a:gd name="T27" fmla="*/ 65 h 71"/>
                    <a:gd name="T28" fmla="*/ 6 w 84"/>
                    <a:gd name="T29" fmla="*/ 63 h 71"/>
                    <a:gd name="T30" fmla="*/ 15 w 84"/>
                    <a:gd name="T31" fmla="*/ 71 h 71"/>
                    <a:gd name="T32" fmla="*/ 13 w 84"/>
                    <a:gd name="T33" fmla="*/ 60 h 71"/>
                    <a:gd name="T34" fmla="*/ 15 w 84"/>
                    <a:gd name="T35" fmla="*/ 56 h 71"/>
                    <a:gd name="T36" fmla="*/ 30 w 84"/>
                    <a:gd name="T37" fmla="*/ 46 h 71"/>
                    <a:gd name="T38" fmla="*/ 32 w 84"/>
                    <a:gd name="T39" fmla="*/ 48 h 71"/>
                    <a:gd name="T40" fmla="*/ 38 w 84"/>
                    <a:gd name="T41" fmla="*/ 48 h 71"/>
                    <a:gd name="T42" fmla="*/ 46 w 84"/>
                    <a:gd name="T43" fmla="*/ 48 h 71"/>
                    <a:gd name="T44" fmla="*/ 53 w 84"/>
                    <a:gd name="T45" fmla="*/ 46 h 71"/>
                    <a:gd name="T46" fmla="*/ 61 w 84"/>
                    <a:gd name="T47" fmla="*/ 46 h 71"/>
                    <a:gd name="T48" fmla="*/ 67 w 84"/>
                    <a:gd name="T49" fmla="*/ 50 h 71"/>
                    <a:gd name="T50" fmla="*/ 71 w 84"/>
                    <a:gd name="T51" fmla="*/ 48 h 71"/>
                    <a:gd name="T52" fmla="*/ 80 w 84"/>
                    <a:gd name="T53" fmla="*/ 33 h 71"/>
                    <a:gd name="T54" fmla="*/ 78 w 84"/>
                    <a:gd name="T55" fmla="*/ 25 h 71"/>
                    <a:gd name="T56" fmla="*/ 80 w 84"/>
                    <a:gd name="T57" fmla="*/ 21 h 71"/>
                    <a:gd name="T58" fmla="*/ 78 w 84"/>
                    <a:gd name="T59" fmla="*/ 12 h 71"/>
                    <a:gd name="T60" fmla="*/ 84 w 84"/>
                    <a:gd name="T61" fmla="*/ 2 h 71"/>
                    <a:gd name="T62" fmla="*/ 82 w 84"/>
                    <a:gd name="T63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84" h="71">
                      <a:moveTo>
                        <a:pt x="82" y="0"/>
                      </a:moveTo>
                      <a:lnTo>
                        <a:pt x="71" y="10"/>
                      </a:lnTo>
                      <a:lnTo>
                        <a:pt x="61" y="14"/>
                      </a:lnTo>
                      <a:lnTo>
                        <a:pt x="55" y="16"/>
                      </a:lnTo>
                      <a:lnTo>
                        <a:pt x="48" y="25"/>
                      </a:lnTo>
                      <a:lnTo>
                        <a:pt x="44" y="33"/>
                      </a:lnTo>
                      <a:lnTo>
                        <a:pt x="36" y="39"/>
                      </a:lnTo>
                      <a:lnTo>
                        <a:pt x="27" y="39"/>
                      </a:lnTo>
                      <a:lnTo>
                        <a:pt x="17" y="48"/>
                      </a:lnTo>
                      <a:lnTo>
                        <a:pt x="15" y="46"/>
                      </a:lnTo>
                      <a:lnTo>
                        <a:pt x="9" y="46"/>
                      </a:lnTo>
                      <a:lnTo>
                        <a:pt x="6" y="54"/>
                      </a:lnTo>
                      <a:lnTo>
                        <a:pt x="0" y="60"/>
                      </a:lnTo>
                      <a:lnTo>
                        <a:pt x="2" y="65"/>
                      </a:lnTo>
                      <a:lnTo>
                        <a:pt x="6" y="63"/>
                      </a:lnTo>
                      <a:lnTo>
                        <a:pt x="15" y="71"/>
                      </a:lnTo>
                      <a:lnTo>
                        <a:pt x="13" y="60"/>
                      </a:lnTo>
                      <a:lnTo>
                        <a:pt x="15" y="56"/>
                      </a:lnTo>
                      <a:lnTo>
                        <a:pt x="30" y="46"/>
                      </a:lnTo>
                      <a:lnTo>
                        <a:pt x="32" y="48"/>
                      </a:lnTo>
                      <a:lnTo>
                        <a:pt x="38" y="48"/>
                      </a:lnTo>
                      <a:lnTo>
                        <a:pt x="46" y="48"/>
                      </a:lnTo>
                      <a:lnTo>
                        <a:pt x="53" y="46"/>
                      </a:lnTo>
                      <a:lnTo>
                        <a:pt x="61" y="46"/>
                      </a:lnTo>
                      <a:lnTo>
                        <a:pt x="67" y="50"/>
                      </a:lnTo>
                      <a:lnTo>
                        <a:pt x="71" y="48"/>
                      </a:lnTo>
                      <a:lnTo>
                        <a:pt x="80" y="33"/>
                      </a:lnTo>
                      <a:lnTo>
                        <a:pt x="78" y="25"/>
                      </a:lnTo>
                      <a:lnTo>
                        <a:pt x="80" y="21"/>
                      </a:lnTo>
                      <a:lnTo>
                        <a:pt x="78" y="12"/>
                      </a:lnTo>
                      <a:lnTo>
                        <a:pt x="84" y="2"/>
                      </a:lnTo>
                      <a:lnTo>
                        <a:pt x="82" y="0"/>
                      </a:lnTo>
                      <a:close/>
                    </a:path>
                  </a:pathLst>
                </a:custGeom>
                <a:solidFill>
                  <a:srgbClr val="FFEB20"/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678" name="Freeform 604">
                  <a:extLst>
                    <a:ext uri="{FF2B5EF4-FFF2-40B4-BE49-F238E27FC236}">
                      <a16:creationId xmlns:a16="http://schemas.microsoft.com/office/drawing/2014/main" xmlns="" id="{82601DF6-8D6F-4EF4-94A6-6AB2238C3DC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416550" y="3476625"/>
                  <a:ext cx="12700" cy="11113"/>
                </a:xfrm>
                <a:custGeom>
                  <a:avLst/>
                  <a:gdLst>
                    <a:gd name="T0" fmla="*/ 6 w 8"/>
                    <a:gd name="T1" fmla="*/ 7 h 7"/>
                    <a:gd name="T2" fmla="*/ 8 w 8"/>
                    <a:gd name="T3" fmla="*/ 2 h 7"/>
                    <a:gd name="T4" fmla="*/ 0 w 8"/>
                    <a:gd name="T5" fmla="*/ 0 h 7"/>
                    <a:gd name="T6" fmla="*/ 6 w 8"/>
                    <a:gd name="T7" fmla="*/ 7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7">
                      <a:moveTo>
                        <a:pt x="6" y="7"/>
                      </a:moveTo>
                      <a:lnTo>
                        <a:pt x="8" y="2"/>
                      </a:lnTo>
                      <a:lnTo>
                        <a:pt x="0" y="0"/>
                      </a:lnTo>
                      <a:lnTo>
                        <a:pt x="6" y="7"/>
                      </a:lnTo>
                      <a:close/>
                    </a:path>
                  </a:pathLst>
                </a:custGeom>
                <a:solidFill>
                  <a:srgbClr val="FFEB20"/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679" name="Freeform 605">
                  <a:extLst>
                    <a:ext uri="{FF2B5EF4-FFF2-40B4-BE49-F238E27FC236}">
                      <a16:creationId xmlns:a16="http://schemas.microsoft.com/office/drawing/2014/main" xmlns="" id="{9E4F3CF1-C4EF-41F6-8387-F92C412F1B3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422900" y="3376613"/>
                  <a:ext cx="9525" cy="30163"/>
                </a:xfrm>
                <a:custGeom>
                  <a:avLst/>
                  <a:gdLst>
                    <a:gd name="T0" fmla="*/ 6 w 6"/>
                    <a:gd name="T1" fmla="*/ 11 h 19"/>
                    <a:gd name="T2" fmla="*/ 4 w 6"/>
                    <a:gd name="T3" fmla="*/ 0 h 19"/>
                    <a:gd name="T4" fmla="*/ 4 w 6"/>
                    <a:gd name="T5" fmla="*/ 13 h 19"/>
                    <a:gd name="T6" fmla="*/ 0 w 6"/>
                    <a:gd name="T7" fmla="*/ 19 h 19"/>
                    <a:gd name="T8" fmla="*/ 6 w 6"/>
                    <a:gd name="T9" fmla="*/ 17 h 19"/>
                    <a:gd name="T10" fmla="*/ 6 w 6"/>
                    <a:gd name="T11" fmla="*/ 11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" h="19">
                      <a:moveTo>
                        <a:pt x="6" y="11"/>
                      </a:moveTo>
                      <a:lnTo>
                        <a:pt x="4" y="0"/>
                      </a:lnTo>
                      <a:lnTo>
                        <a:pt x="4" y="13"/>
                      </a:lnTo>
                      <a:lnTo>
                        <a:pt x="0" y="19"/>
                      </a:lnTo>
                      <a:lnTo>
                        <a:pt x="6" y="17"/>
                      </a:lnTo>
                      <a:lnTo>
                        <a:pt x="6" y="11"/>
                      </a:lnTo>
                      <a:close/>
                    </a:path>
                  </a:pathLst>
                </a:custGeom>
                <a:solidFill>
                  <a:srgbClr val="FFEB20"/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680" name="Freeform 606">
                  <a:extLst>
                    <a:ext uri="{FF2B5EF4-FFF2-40B4-BE49-F238E27FC236}">
                      <a16:creationId xmlns:a16="http://schemas.microsoft.com/office/drawing/2014/main" xmlns="" id="{134F3150-121E-4420-BA68-29A7A3F2D6B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80025" y="3290888"/>
                  <a:ext cx="173038" cy="193675"/>
                </a:xfrm>
                <a:custGeom>
                  <a:avLst/>
                  <a:gdLst>
                    <a:gd name="T0" fmla="*/ 52 w 109"/>
                    <a:gd name="T1" fmla="*/ 122 h 122"/>
                    <a:gd name="T2" fmla="*/ 58 w 109"/>
                    <a:gd name="T3" fmla="*/ 119 h 122"/>
                    <a:gd name="T4" fmla="*/ 54 w 109"/>
                    <a:gd name="T5" fmla="*/ 109 h 122"/>
                    <a:gd name="T6" fmla="*/ 52 w 109"/>
                    <a:gd name="T7" fmla="*/ 103 h 122"/>
                    <a:gd name="T8" fmla="*/ 58 w 109"/>
                    <a:gd name="T9" fmla="*/ 92 h 122"/>
                    <a:gd name="T10" fmla="*/ 54 w 109"/>
                    <a:gd name="T11" fmla="*/ 86 h 122"/>
                    <a:gd name="T12" fmla="*/ 67 w 109"/>
                    <a:gd name="T13" fmla="*/ 73 h 122"/>
                    <a:gd name="T14" fmla="*/ 75 w 109"/>
                    <a:gd name="T15" fmla="*/ 69 h 122"/>
                    <a:gd name="T16" fmla="*/ 84 w 109"/>
                    <a:gd name="T17" fmla="*/ 54 h 122"/>
                    <a:gd name="T18" fmla="*/ 86 w 109"/>
                    <a:gd name="T19" fmla="*/ 42 h 122"/>
                    <a:gd name="T20" fmla="*/ 96 w 109"/>
                    <a:gd name="T21" fmla="*/ 48 h 122"/>
                    <a:gd name="T22" fmla="*/ 102 w 109"/>
                    <a:gd name="T23" fmla="*/ 46 h 122"/>
                    <a:gd name="T24" fmla="*/ 109 w 109"/>
                    <a:gd name="T25" fmla="*/ 36 h 122"/>
                    <a:gd name="T26" fmla="*/ 96 w 109"/>
                    <a:gd name="T27" fmla="*/ 31 h 122"/>
                    <a:gd name="T28" fmla="*/ 84 w 109"/>
                    <a:gd name="T29" fmla="*/ 25 h 122"/>
                    <a:gd name="T30" fmla="*/ 75 w 109"/>
                    <a:gd name="T31" fmla="*/ 19 h 122"/>
                    <a:gd name="T32" fmla="*/ 77 w 109"/>
                    <a:gd name="T33" fmla="*/ 4 h 122"/>
                    <a:gd name="T34" fmla="*/ 58 w 109"/>
                    <a:gd name="T35" fmla="*/ 0 h 122"/>
                    <a:gd name="T36" fmla="*/ 46 w 109"/>
                    <a:gd name="T37" fmla="*/ 2 h 122"/>
                    <a:gd name="T38" fmla="*/ 50 w 109"/>
                    <a:gd name="T39" fmla="*/ 15 h 122"/>
                    <a:gd name="T40" fmla="*/ 54 w 109"/>
                    <a:gd name="T41" fmla="*/ 25 h 122"/>
                    <a:gd name="T42" fmla="*/ 46 w 109"/>
                    <a:gd name="T43" fmla="*/ 25 h 122"/>
                    <a:gd name="T44" fmla="*/ 40 w 109"/>
                    <a:gd name="T45" fmla="*/ 23 h 122"/>
                    <a:gd name="T46" fmla="*/ 40 w 109"/>
                    <a:gd name="T47" fmla="*/ 10 h 122"/>
                    <a:gd name="T48" fmla="*/ 29 w 109"/>
                    <a:gd name="T49" fmla="*/ 21 h 122"/>
                    <a:gd name="T50" fmla="*/ 27 w 109"/>
                    <a:gd name="T51" fmla="*/ 31 h 122"/>
                    <a:gd name="T52" fmla="*/ 14 w 109"/>
                    <a:gd name="T53" fmla="*/ 25 h 122"/>
                    <a:gd name="T54" fmla="*/ 4 w 109"/>
                    <a:gd name="T55" fmla="*/ 29 h 122"/>
                    <a:gd name="T56" fmla="*/ 12 w 109"/>
                    <a:gd name="T57" fmla="*/ 44 h 122"/>
                    <a:gd name="T58" fmla="*/ 4 w 109"/>
                    <a:gd name="T59" fmla="*/ 40 h 122"/>
                    <a:gd name="T60" fmla="*/ 10 w 109"/>
                    <a:gd name="T61" fmla="*/ 54 h 122"/>
                    <a:gd name="T62" fmla="*/ 17 w 109"/>
                    <a:gd name="T63" fmla="*/ 69 h 122"/>
                    <a:gd name="T64" fmla="*/ 0 w 109"/>
                    <a:gd name="T65" fmla="*/ 86 h 122"/>
                    <a:gd name="T66" fmla="*/ 12 w 109"/>
                    <a:gd name="T67" fmla="*/ 86 h 122"/>
                    <a:gd name="T68" fmla="*/ 23 w 109"/>
                    <a:gd name="T69" fmla="*/ 107 h 122"/>
                    <a:gd name="T70" fmla="*/ 21 w 109"/>
                    <a:gd name="T71" fmla="*/ 115 h 122"/>
                    <a:gd name="T72" fmla="*/ 48 w 109"/>
                    <a:gd name="T73" fmla="*/ 119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109" h="122">
                      <a:moveTo>
                        <a:pt x="48" y="119"/>
                      </a:moveTo>
                      <a:lnTo>
                        <a:pt x="52" y="122"/>
                      </a:lnTo>
                      <a:lnTo>
                        <a:pt x="58" y="119"/>
                      </a:lnTo>
                      <a:lnTo>
                        <a:pt x="58" y="119"/>
                      </a:lnTo>
                      <a:lnTo>
                        <a:pt x="61" y="113"/>
                      </a:lnTo>
                      <a:lnTo>
                        <a:pt x="54" y="109"/>
                      </a:lnTo>
                      <a:lnTo>
                        <a:pt x="52" y="109"/>
                      </a:lnTo>
                      <a:lnTo>
                        <a:pt x="52" y="103"/>
                      </a:lnTo>
                      <a:lnTo>
                        <a:pt x="56" y="98"/>
                      </a:lnTo>
                      <a:lnTo>
                        <a:pt x="58" y="92"/>
                      </a:lnTo>
                      <a:lnTo>
                        <a:pt x="54" y="90"/>
                      </a:lnTo>
                      <a:lnTo>
                        <a:pt x="54" y="86"/>
                      </a:lnTo>
                      <a:lnTo>
                        <a:pt x="69" y="78"/>
                      </a:lnTo>
                      <a:lnTo>
                        <a:pt x="67" y="73"/>
                      </a:lnTo>
                      <a:lnTo>
                        <a:pt x="73" y="67"/>
                      </a:lnTo>
                      <a:lnTo>
                        <a:pt x="75" y="69"/>
                      </a:lnTo>
                      <a:lnTo>
                        <a:pt x="84" y="67"/>
                      </a:lnTo>
                      <a:lnTo>
                        <a:pt x="84" y="54"/>
                      </a:lnTo>
                      <a:lnTo>
                        <a:pt x="79" y="48"/>
                      </a:lnTo>
                      <a:lnTo>
                        <a:pt x="86" y="42"/>
                      </a:lnTo>
                      <a:lnTo>
                        <a:pt x="92" y="42"/>
                      </a:lnTo>
                      <a:lnTo>
                        <a:pt x="96" y="48"/>
                      </a:lnTo>
                      <a:lnTo>
                        <a:pt x="100" y="46"/>
                      </a:lnTo>
                      <a:lnTo>
                        <a:pt x="102" y="46"/>
                      </a:lnTo>
                      <a:lnTo>
                        <a:pt x="107" y="42"/>
                      </a:lnTo>
                      <a:lnTo>
                        <a:pt x="109" y="36"/>
                      </a:lnTo>
                      <a:lnTo>
                        <a:pt x="100" y="27"/>
                      </a:lnTo>
                      <a:lnTo>
                        <a:pt x="96" y="31"/>
                      </a:lnTo>
                      <a:lnTo>
                        <a:pt x="88" y="31"/>
                      </a:lnTo>
                      <a:lnTo>
                        <a:pt x="84" y="25"/>
                      </a:lnTo>
                      <a:lnTo>
                        <a:pt x="79" y="19"/>
                      </a:lnTo>
                      <a:lnTo>
                        <a:pt x="75" y="19"/>
                      </a:lnTo>
                      <a:lnTo>
                        <a:pt x="77" y="15"/>
                      </a:lnTo>
                      <a:lnTo>
                        <a:pt x="77" y="4"/>
                      </a:lnTo>
                      <a:lnTo>
                        <a:pt x="71" y="0"/>
                      </a:lnTo>
                      <a:lnTo>
                        <a:pt x="58" y="0"/>
                      </a:lnTo>
                      <a:lnTo>
                        <a:pt x="52" y="4"/>
                      </a:lnTo>
                      <a:lnTo>
                        <a:pt x="46" y="2"/>
                      </a:lnTo>
                      <a:lnTo>
                        <a:pt x="42" y="6"/>
                      </a:lnTo>
                      <a:lnTo>
                        <a:pt x="50" y="15"/>
                      </a:lnTo>
                      <a:lnTo>
                        <a:pt x="48" y="19"/>
                      </a:lnTo>
                      <a:lnTo>
                        <a:pt x="54" y="25"/>
                      </a:lnTo>
                      <a:lnTo>
                        <a:pt x="52" y="29"/>
                      </a:lnTo>
                      <a:lnTo>
                        <a:pt x="46" y="25"/>
                      </a:lnTo>
                      <a:lnTo>
                        <a:pt x="40" y="27"/>
                      </a:lnTo>
                      <a:lnTo>
                        <a:pt x="40" y="23"/>
                      </a:lnTo>
                      <a:lnTo>
                        <a:pt x="44" y="19"/>
                      </a:lnTo>
                      <a:lnTo>
                        <a:pt x="40" y="10"/>
                      </a:lnTo>
                      <a:lnTo>
                        <a:pt x="38" y="10"/>
                      </a:lnTo>
                      <a:lnTo>
                        <a:pt x="29" y="21"/>
                      </a:lnTo>
                      <a:lnTo>
                        <a:pt x="33" y="25"/>
                      </a:lnTo>
                      <a:lnTo>
                        <a:pt x="27" y="31"/>
                      </a:lnTo>
                      <a:lnTo>
                        <a:pt x="21" y="25"/>
                      </a:lnTo>
                      <a:lnTo>
                        <a:pt x="14" y="25"/>
                      </a:lnTo>
                      <a:lnTo>
                        <a:pt x="10" y="23"/>
                      </a:lnTo>
                      <a:lnTo>
                        <a:pt x="4" y="29"/>
                      </a:lnTo>
                      <a:lnTo>
                        <a:pt x="12" y="36"/>
                      </a:lnTo>
                      <a:lnTo>
                        <a:pt x="12" y="44"/>
                      </a:lnTo>
                      <a:lnTo>
                        <a:pt x="8" y="40"/>
                      </a:lnTo>
                      <a:lnTo>
                        <a:pt x="4" y="40"/>
                      </a:lnTo>
                      <a:lnTo>
                        <a:pt x="6" y="50"/>
                      </a:lnTo>
                      <a:lnTo>
                        <a:pt x="10" y="54"/>
                      </a:lnTo>
                      <a:lnTo>
                        <a:pt x="10" y="63"/>
                      </a:lnTo>
                      <a:lnTo>
                        <a:pt x="17" y="69"/>
                      </a:lnTo>
                      <a:lnTo>
                        <a:pt x="4" y="73"/>
                      </a:lnTo>
                      <a:lnTo>
                        <a:pt x="0" y="86"/>
                      </a:lnTo>
                      <a:lnTo>
                        <a:pt x="4" y="90"/>
                      </a:lnTo>
                      <a:lnTo>
                        <a:pt x="12" y="86"/>
                      </a:lnTo>
                      <a:lnTo>
                        <a:pt x="21" y="94"/>
                      </a:lnTo>
                      <a:lnTo>
                        <a:pt x="23" y="107"/>
                      </a:lnTo>
                      <a:lnTo>
                        <a:pt x="19" y="109"/>
                      </a:lnTo>
                      <a:lnTo>
                        <a:pt x="21" y="115"/>
                      </a:lnTo>
                      <a:lnTo>
                        <a:pt x="31" y="115"/>
                      </a:lnTo>
                      <a:lnTo>
                        <a:pt x="48" y="119"/>
                      </a:lnTo>
                      <a:close/>
                    </a:path>
                  </a:pathLst>
                </a:custGeom>
                <a:solidFill>
                  <a:srgbClr val="FFEB20"/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</p:grpSp>
          <p:sp>
            <p:nvSpPr>
              <p:cNvPr id="761" name="Freeform 687">
                <a:extLst>
                  <a:ext uri="{FF2B5EF4-FFF2-40B4-BE49-F238E27FC236}">
                    <a16:creationId xmlns:a16="http://schemas.microsoft.com/office/drawing/2014/main" xmlns="" id="{ACF86A4E-F423-4CF8-AEBF-BAA5737AD4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03950" y="4383088"/>
                <a:ext cx="379413" cy="239713"/>
              </a:xfrm>
              <a:custGeom>
                <a:avLst/>
                <a:gdLst>
                  <a:gd name="T0" fmla="*/ 218 w 239"/>
                  <a:gd name="T1" fmla="*/ 8 h 151"/>
                  <a:gd name="T2" fmla="*/ 205 w 239"/>
                  <a:gd name="T3" fmla="*/ 6 h 151"/>
                  <a:gd name="T4" fmla="*/ 178 w 239"/>
                  <a:gd name="T5" fmla="*/ 0 h 151"/>
                  <a:gd name="T6" fmla="*/ 142 w 239"/>
                  <a:gd name="T7" fmla="*/ 12 h 151"/>
                  <a:gd name="T8" fmla="*/ 130 w 239"/>
                  <a:gd name="T9" fmla="*/ 21 h 151"/>
                  <a:gd name="T10" fmla="*/ 109 w 239"/>
                  <a:gd name="T11" fmla="*/ 23 h 151"/>
                  <a:gd name="T12" fmla="*/ 94 w 239"/>
                  <a:gd name="T13" fmla="*/ 21 h 151"/>
                  <a:gd name="T14" fmla="*/ 78 w 239"/>
                  <a:gd name="T15" fmla="*/ 21 h 151"/>
                  <a:gd name="T16" fmla="*/ 52 w 239"/>
                  <a:gd name="T17" fmla="*/ 21 h 151"/>
                  <a:gd name="T18" fmla="*/ 44 w 239"/>
                  <a:gd name="T19" fmla="*/ 17 h 151"/>
                  <a:gd name="T20" fmla="*/ 23 w 239"/>
                  <a:gd name="T21" fmla="*/ 23 h 151"/>
                  <a:gd name="T22" fmla="*/ 21 w 239"/>
                  <a:gd name="T23" fmla="*/ 12 h 151"/>
                  <a:gd name="T24" fmla="*/ 17 w 239"/>
                  <a:gd name="T25" fmla="*/ 0 h 151"/>
                  <a:gd name="T26" fmla="*/ 8 w 239"/>
                  <a:gd name="T27" fmla="*/ 8 h 151"/>
                  <a:gd name="T28" fmla="*/ 4 w 239"/>
                  <a:gd name="T29" fmla="*/ 31 h 151"/>
                  <a:gd name="T30" fmla="*/ 23 w 239"/>
                  <a:gd name="T31" fmla="*/ 54 h 151"/>
                  <a:gd name="T32" fmla="*/ 6 w 239"/>
                  <a:gd name="T33" fmla="*/ 75 h 151"/>
                  <a:gd name="T34" fmla="*/ 13 w 239"/>
                  <a:gd name="T35" fmla="*/ 90 h 151"/>
                  <a:gd name="T36" fmla="*/ 8 w 239"/>
                  <a:gd name="T37" fmla="*/ 98 h 151"/>
                  <a:gd name="T38" fmla="*/ 36 w 239"/>
                  <a:gd name="T39" fmla="*/ 130 h 151"/>
                  <a:gd name="T40" fmla="*/ 40 w 239"/>
                  <a:gd name="T41" fmla="*/ 149 h 151"/>
                  <a:gd name="T42" fmla="*/ 44 w 239"/>
                  <a:gd name="T43" fmla="*/ 151 h 151"/>
                  <a:gd name="T44" fmla="*/ 67 w 239"/>
                  <a:gd name="T45" fmla="*/ 149 h 151"/>
                  <a:gd name="T46" fmla="*/ 84 w 239"/>
                  <a:gd name="T47" fmla="*/ 142 h 151"/>
                  <a:gd name="T48" fmla="*/ 96 w 239"/>
                  <a:gd name="T49" fmla="*/ 149 h 151"/>
                  <a:gd name="T50" fmla="*/ 111 w 239"/>
                  <a:gd name="T51" fmla="*/ 147 h 151"/>
                  <a:gd name="T52" fmla="*/ 126 w 239"/>
                  <a:gd name="T53" fmla="*/ 151 h 151"/>
                  <a:gd name="T54" fmla="*/ 151 w 239"/>
                  <a:gd name="T55" fmla="*/ 147 h 151"/>
                  <a:gd name="T56" fmla="*/ 153 w 239"/>
                  <a:gd name="T57" fmla="*/ 136 h 151"/>
                  <a:gd name="T58" fmla="*/ 163 w 239"/>
                  <a:gd name="T59" fmla="*/ 119 h 151"/>
                  <a:gd name="T60" fmla="*/ 168 w 239"/>
                  <a:gd name="T61" fmla="*/ 117 h 151"/>
                  <a:gd name="T62" fmla="*/ 182 w 239"/>
                  <a:gd name="T63" fmla="*/ 111 h 151"/>
                  <a:gd name="T64" fmla="*/ 199 w 239"/>
                  <a:gd name="T65" fmla="*/ 105 h 151"/>
                  <a:gd name="T66" fmla="*/ 216 w 239"/>
                  <a:gd name="T67" fmla="*/ 109 h 151"/>
                  <a:gd name="T68" fmla="*/ 224 w 239"/>
                  <a:gd name="T69" fmla="*/ 111 h 151"/>
                  <a:gd name="T70" fmla="*/ 210 w 239"/>
                  <a:gd name="T71" fmla="*/ 90 h 151"/>
                  <a:gd name="T72" fmla="*/ 201 w 239"/>
                  <a:gd name="T73" fmla="*/ 84 h 151"/>
                  <a:gd name="T74" fmla="*/ 216 w 239"/>
                  <a:gd name="T75" fmla="*/ 67 h 151"/>
                  <a:gd name="T76" fmla="*/ 226 w 239"/>
                  <a:gd name="T77" fmla="*/ 40 h 151"/>
                  <a:gd name="T78" fmla="*/ 239 w 239"/>
                  <a:gd name="T79" fmla="*/ 35 h 151"/>
                  <a:gd name="T80" fmla="*/ 239 w 239"/>
                  <a:gd name="T81" fmla="*/ 17 h 151"/>
                  <a:gd name="T82" fmla="*/ 228 w 239"/>
                  <a:gd name="T83" fmla="*/ 12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39" h="151">
                    <a:moveTo>
                      <a:pt x="228" y="12"/>
                    </a:moveTo>
                    <a:lnTo>
                      <a:pt x="218" y="8"/>
                    </a:lnTo>
                    <a:lnTo>
                      <a:pt x="210" y="10"/>
                    </a:lnTo>
                    <a:lnTo>
                      <a:pt x="205" y="6"/>
                    </a:lnTo>
                    <a:lnTo>
                      <a:pt x="191" y="0"/>
                    </a:lnTo>
                    <a:lnTo>
                      <a:pt x="178" y="0"/>
                    </a:lnTo>
                    <a:lnTo>
                      <a:pt x="168" y="0"/>
                    </a:lnTo>
                    <a:lnTo>
                      <a:pt x="142" y="12"/>
                    </a:lnTo>
                    <a:lnTo>
                      <a:pt x="140" y="19"/>
                    </a:lnTo>
                    <a:lnTo>
                      <a:pt x="130" y="21"/>
                    </a:lnTo>
                    <a:lnTo>
                      <a:pt x="124" y="25"/>
                    </a:lnTo>
                    <a:lnTo>
                      <a:pt x="109" y="23"/>
                    </a:lnTo>
                    <a:lnTo>
                      <a:pt x="103" y="23"/>
                    </a:lnTo>
                    <a:lnTo>
                      <a:pt x="94" y="21"/>
                    </a:lnTo>
                    <a:lnTo>
                      <a:pt x="86" y="23"/>
                    </a:lnTo>
                    <a:lnTo>
                      <a:pt x="78" y="21"/>
                    </a:lnTo>
                    <a:lnTo>
                      <a:pt x="67" y="27"/>
                    </a:lnTo>
                    <a:lnTo>
                      <a:pt x="52" y="21"/>
                    </a:lnTo>
                    <a:lnTo>
                      <a:pt x="48" y="23"/>
                    </a:lnTo>
                    <a:lnTo>
                      <a:pt x="44" y="17"/>
                    </a:lnTo>
                    <a:lnTo>
                      <a:pt x="34" y="17"/>
                    </a:lnTo>
                    <a:lnTo>
                      <a:pt x="23" y="23"/>
                    </a:lnTo>
                    <a:lnTo>
                      <a:pt x="19" y="17"/>
                    </a:lnTo>
                    <a:lnTo>
                      <a:pt x="21" y="12"/>
                    </a:lnTo>
                    <a:lnTo>
                      <a:pt x="21" y="6"/>
                    </a:lnTo>
                    <a:lnTo>
                      <a:pt x="17" y="0"/>
                    </a:lnTo>
                    <a:lnTo>
                      <a:pt x="4" y="0"/>
                    </a:lnTo>
                    <a:lnTo>
                      <a:pt x="8" y="8"/>
                    </a:lnTo>
                    <a:lnTo>
                      <a:pt x="0" y="15"/>
                    </a:lnTo>
                    <a:lnTo>
                      <a:pt x="4" y="31"/>
                    </a:lnTo>
                    <a:lnTo>
                      <a:pt x="17" y="44"/>
                    </a:lnTo>
                    <a:lnTo>
                      <a:pt x="23" y="54"/>
                    </a:lnTo>
                    <a:lnTo>
                      <a:pt x="21" y="63"/>
                    </a:lnTo>
                    <a:lnTo>
                      <a:pt x="6" y="75"/>
                    </a:lnTo>
                    <a:lnTo>
                      <a:pt x="6" y="82"/>
                    </a:lnTo>
                    <a:lnTo>
                      <a:pt x="13" y="90"/>
                    </a:lnTo>
                    <a:lnTo>
                      <a:pt x="8" y="98"/>
                    </a:lnTo>
                    <a:lnTo>
                      <a:pt x="8" y="98"/>
                    </a:lnTo>
                    <a:lnTo>
                      <a:pt x="25" y="111"/>
                    </a:lnTo>
                    <a:lnTo>
                      <a:pt x="36" y="130"/>
                    </a:lnTo>
                    <a:lnTo>
                      <a:pt x="38" y="140"/>
                    </a:lnTo>
                    <a:lnTo>
                      <a:pt x="40" y="149"/>
                    </a:lnTo>
                    <a:lnTo>
                      <a:pt x="40" y="149"/>
                    </a:lnTo>
                    <a:lnTo>
                      <a:pt x="44" y="151"/>
                    </a:lnTo>
                    <a:lnTo>
                      <a:pt x="57" y="151"/>
                    </a:lnTo>
                    <a:lnTo>
                      <a:pt x="67" y="149"/>
                    </a:lnTo>
                    <a:lnTo>
                      <a:pt x="75" y="140"/>
                    </a:lnTo>
                    <a:lnTo>
                      <a:pt x="84" y="142"/>
                    </a:lnTo>
                    <a:lnTo>
                      <a:pt x="96" y="142"/>
                    </a:lnTo>
                    <a:lnTo>
                      <a:pt x="96" y="149"/>
                    </a:lnTo>
                    <a:lnTo>
                      <a:pt x="105" y="151"/>
                    </a:lnTo>
                    <a:lnTo>
                      <a:pt x="111" y="147"/>
                    </a:lnTo>
                    <a:lnTo>
                      <a:pt x="117" y="147"/>
                    </a:lnTo>
                    <a:lnTo>
                      <a:pt x="126" y="151"/>
                    </a:lnTo>
                    <a:lnTo>
                      <a:pt x="134" y="147"/>
                    </a:lnTo>
                    <a:lnTo>
                      <a:pt x="151" y="147"/>
                    </a:lnTo>
                    <a:lnTo>
                      <a:pt x="157" y="142"/>
                    </a:lnTo>
                    <a:lnTo>
                      <a:pt x="153" y="136"/>
                    </a:lnTo>
                    <a:lnTo>
                      <a:pt x="153" y="126"/>
                    </a:lnTo>
                    <a:lnTo>
                      <a:pt x="163" y="119"/>
                    </a:lnTo>
                    <a:lnTo>
                      <a:pt x="168" y="119"/>
                    </a:lnTo>
                    <a:lnTo>
                      <a:pt x="168" y="117"/>
                    </a:lnTo>
                    <a:lnTo>
                      <a:pt x="174" y="111"/>
                    </a:lnTo>
                    <a:lnTo>
                      <a:pt x="182" y="111"/>
                    </a:lnTo>
                    <a:lnTo>
                      <a:pt x="186" y="105"/>
                    </a:lnTo>
                    <a:lnTo>
                      <a:pt x="199" y="105"/>
                    </a:lnTo>
                    <a:lnTo>
                      <a:pt x="210" y="113"/>
                    </a:lnTo>
                    <a:lnTo>
                      <a:pt x="216" y="109"/>
                    </a:lnTo>
                    <a:lnTo>
                      <a:pt x="224" y="111"/>
                    </a:lnTo>
                    <a:lnTo>
                      <a:pt x="224" y="111"/>
                    </a:lnTo>
                    <a:lnTo>
                      <a:pt x="218" y="100"/>
                    </a:lnTo>
                    <a:lnTo>
                      <a:pt x="210" y="90"/>
                    </a:lnTo>
                    <a:lnTo>
                      <a:pt x="203" y="88"/>
                    </a:lnTo>
                    <a:lnTo>
                      <a:pt x="201" y="84"/>
                    </a:lnTo>
                    <a:lnTo>
                      <a:pt x="214" y="75"/>
                    </a:lnTo>
                    <a:lnTo>
                      <a:pt x="216" y="67"/>
                    </a:lnTo>
                    <a:lnTo>
                      <a:pt x="214" y="48"/>
                    </a:lnTo>
                    <a:lnTo>
                      <a:pt x="226" y="40"/>
                    </a:lnTo>
                    <a:lnTo>
                      <a:pt x="233" y="40"/>
                    </a:lnTo>
                    <a:lnTo>
                      <a:pt x="239" y="35"/>
                    </a:lnTo>
                    <a:lnTo>
                      <a:pt x="239" y="19"/>
                    </a:lnTo>
                    <a:lnTo>
                      <a:pt x="239" y="17"/>
                    </a:lnTo>
                    <a:lnTo>
                      <a:pt x="230" y="17"/>
                    </a:lnTo>
                    <a:lnTo>
                      <a:pt x="228" y="12"/>
                    </a:lnTo>
                    <a:close/>
                  </a:path>
                </a:pathLst>
              </a:custGeom>
              <a:solidFill>
                <a:srgbClr val="FFEB20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63" name="Freeform 689">
                <a:extLst>
                  <a:ext uri="{FF2B5EF4-FFF2-40B4-BE49-F238E27FC236}">
                    <a16:creationId xmlns:a16="http://schemas.microsoft.com/office/drawing/2014/main" xmlns="" id="{CCC5706F-DD78-4571-A1B8-1672AFDD0C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18213" y="4516438"/>
                <a:ext cx="119063" cy="239713"/>
              </a:xfrm>
              <a:custGeom>
                <a:avLst/>
                <a:gdLst>
                  <a:gd name="T0" fmla="*/ 50 w 75"/>
                  <a:gd name="T1" fmla="*/ 136 h 151"/>
                  <a:gd name="T2" fmla="*/ 52 w 75"/>
                  <a:gd name="T3" fmla="*/ 126 h 151"/>
                  <a:gd name="T4" fmla="*/ 69 w 75"/>
                  <a:gd name="T5" fmla="*/ 121 h 151"/>
                  <a:gd name="T6" fmla="*/ 75 w 75"/>
                  <a:gd name="T7" fmla="*/ 109 h 151"/>
                  <a:gd name="T8" fmla="*/ 75 w 75"/>
                  <a:gd name="T9" fmla="*/ 98 h 151"/>
                  <a:gd name="T10" fmla="*/ 67 w 75"/>
                  <a:gd name="T11" fmla="*/ 92 h 151"/>
                  <a:gd name="T12" fmla="*/ 63 w 75"/>
                  <a:gd name="T13" fmla="*/ 82 h 151"/>
                  <a:gd name="T14" fmla="*/ 56 w 75"/>
                  <a:gd name="T15" fmla="*/ 71 h 151"/>
                  <a:gd name="T16" fmla="*/ 54 w 75"/>
                  <a:gd name="T17" fmla="*/ 54 h 151"/>
                  <a:gd name="T18" fmla="*/ 56 w 75"/>
                  <a:gd name="T19" fmla="*/ 42 h 151"/>
                  <a:gd name="T20" fmla="*/ 54 w 75"/>
                  <a:gd name="T21" fmla="*/ 37 h 151"/>
                  <a:gd name="T22" fmla="*/ 54 w 75"/>
                  <a:gd name="T23" fmla="*/ 25 h 151"/>
                  <a:gd name="T24" fmla="*/ 52 w 75"/>
                  <a:gd name="T25" fmla="*/ 19 h 151"/>
                  <a:gd name="T26" fmla="*/ 42 w 75"/>
                  <a:gd name="T27" fmla="*/ 12 h 151"/>
                  <a:gd name="T28" fmla="*/ 40 w 75"/>
                  <a:gd name="T29" fmla="*/ 12 h 151"/>
                  <a:gd name="T30" fmla="*/ 33 w 75"/>
                  <a:gd name="T31" fmla="*/ 2 h 151"/>
                  <a:gd name="T32" fmla="*/ 31 w 75"/>
                  <a:gd name="T33" fmla="*/ 0 h 151"/>
                  <a:gd name="T34" fmla="*/ 29 w 75"/>
                  <a:gd name="T35" fmla="*/ 2 h 151"/>
                  <a:gd name="T36" fmla="*/ 23 w 75"/>
                  <a:gd name="T37" fmla="*/ 10 h 151"/>
                  <a:gd name="T38" fmla="*/ 19 w 75"/>
                  <a:gd name="T39" fmla="*/ 2 h 151"/>
                  <a:gd name="T40" fmla="*/ 14 w 75"/>
                  <a:gd name="T41" fmla="*/ 2 h 151"/>
                  <a:gd name="T42" fmla="*/ 6 w 75"/>
                  <a:gd name="T43" fmla="*/ 12 h 151"/>
                  <a:gd name="T44" fmla="*/ 0 w 75"/>
                  <a:gd name="T45" fmla="*/ 25 h 151"/>
                  <a:gd name="T46" fmla="*/ 0 w 75"/>
                  <a:gd name="T47" fmla="*/ 40 h 151"/>
                  <a:gd name="T48" fmla="*/ 12 w 75"/>
                  <a:gd name="T49" fmla="*/ 46 h 151"/>
                  <a:gd name="T50" fmla="*/ 10 w 75"/>
                  <a:gd name="T51" fmla="*/ 52 h 151"/>
                  <a:gd name="T52" fmla="*/ 6 w 75"/>
                  <a:gd name="T53" fmla="*/ 54 h 151"/>
                  <a:gd name="T54" fmla="*/ 4 w 75"/>
                  <a:gd name="T55" fmla="*/ 71 h 151"/>
                  <a:gd name="T56" fmla="*/ 8 w 75"/>
                  <a:gd name="T57" fmla="*/ 86 h 151"/>
                  <a:gd name="T58" fmla="*/ 4 w 75"/>
                  <a:gd name="T59" fmla="*/ 94 h 151"/>
                  <a:gd name="T60" fmla="*/ 4 w 75"/>
                  <a:gd name="T61" fmla="*/ 105 h 151"/>
                  <a:gd name="T62" fmla="*/ 8 w 75"/>
                  <a:gd name="T63" fmla="*/ 111 h 151"/>
                  <a:gd name="T64" fmla="*/ 6 w 75"/>
                  <a:gd name="T65" fmla="*/ 121 h 151"/>
                  <a:gd name="T66" fmla="*/ 10 w 75"/>
                  <a:gd name="T67" fmla="*/ 126 h 151"/>
                  <a:gd name="T68" fmla="*/ 25 w 75"/>
                  <a:gd name="T69" fmla="*/ 126 h 151"/>
                  <a:gd name="T70" fmla="*/ 33 w 75"/>
                  <a:gd name="T71" fmla="*/ 147 h 151"/>
                  <a:gd name="T72" fmla="*/ 40 w 75"/>
                  <a:gd name="T73" fmla="*/ 151 h 151"/>
                  <a:gd name="T74" fmla="*/ 46 w 75"/>
                  <a:gd name="T75" fmla="*/ 149 h 151"/>
                  <a:gd name="T76" fmla="*/ 50 w 75"/>
                  <a:gd name="T77" fmla="*/ 136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75" h="151">
                    <a:moveTo>
                      <a:pt x="50" y="136"/>
                    </a:moveTo>
                    <a:lnTo>
                      <a:pt x="52" y="126"/>
                    </a:lnTo>
                    <a:lnTo>
                      <a:pt x="69" y="121"/>
                    </a:lnTo>
                    <a:lnTo>
                      <a:pt x="75" y="109"/>
                    </a:lnTo>
                    <a:lnTo>
                      <a:pt x="75" y="98"/>
                    </a:lnTo>
                    <a:lnTo>
                      <a:pt x="67" y="92"/>
                    </a:lnTo>
                    <a:lnTo>
                      <a:pt x="63" y="82"/>
                    </a:lnTo>
                    <a:lnTo>
                      <a:pt x="56" y="71"/>
                    </a:lnTo>
                    <a:lnTo>
                      <a:pt x="54" y="54"/>
                    </a:lnTo>
                    <a:lnTo>
                      <a:pt x="56" y="42"/>
                    </a:lnTo>
                    <a:lnTo>
                      <a:pt x="54" y="37"/>
                    </a:lnTo>
                    <a:lnTo>
                      <a:pt x="54" y="25"/>
                    </a:lnTo>
                    <a:lnTo>
                      <a:pt x="52" y="19"/>
                    </a:lnTo>
                    <a:lnTo>
                      <a:pt x="42" y="12"/>
                    </a:lnTo>
                    <a:lnTo>
                      <a:pt x="40" y="12"/>
                    </a:lnTo>
                    <a:lnTo>
                      <a:pt x="33" y="2"/>
                    </a:lnTo>
                    <a:lnTo>
                      <a:pt x="31" y="0"/>
                    </a:lnTo>
                    <a:lnTo>
                      <a:pt x="29" y="2"/>
                    </a:lnTo>
                    <a:lnTo>
                      <a:pt x="23" y="10"/>
                    </a:lnTo>
                    <a:lnTo>
                      <a:pt x="19" y="2"/>
                    </a:lnTo>
                    <a:lnTo>
                      <a:pt x="14" y="2"/>
                    </a:lnTo>
                    <a:lnTo>
                      <a:pt x="6" y="12"/>
                    </a:lnTo>
                    <a:lnTo>
                      <a:pt x="0" y="25"/>
                    </a:lnTo>
                    <a:lnTo>
                      <a:pt x="0" y="40"/>
                    </a:lnTo>
                    <a:lnTo>
                      <a:pt x="12" y="46"/>
                    </a:lnTo>
                    <a:lnTo>
                      <a:pt x="10" y="52"/>
                    </a:lnTo>
                    <a:lnTo>
                      <a:pt x="6" y="54"/>
                    </a:lnTo>
                    <a:lnTo>
                      <a:pt x="4" y="71"/>
                    </a:lnTo>
                    <a:lnTo>
                      <a:pt x="8" y="86"/>
                    </a:lnTo>
                    <a:lnTo>
                      <a:pt x="4" y="94"/>
                    </a:lnTo>
                    <a:lnTo>
                      <a:pt x="4" y="105"/>
                    </a:lnTo>
                    <a:lnTo>
                      <a:pt x="8" y="111"/>
                    </a:lnTo>
                    <a:lnTo>
                      <a:pt x="6" y="121"/>
                    </a:lnTo>
                    <a:lnTo>
                      <a:pt x="10" y="126"/>
                    </a:lnTo>
                    <a:lnTo>
                      <a:pt x="25" y="126"/>
                    </a:lnTo>
                    <a:lnTo>
                      <a:pt x="33" y="147"/>
                    </a:lnTo>
                    <a:lnTo>
                      <a:pt x="40" y="151"/>
                    </a:lnTo>
                    <a:lnTo>
                      <a:pt x="46" y="149"/>
                    </a:lnTo>
                    <a:lnTo>
                      <a:pt x="50" y="136"/>
                    </a:lnTo>
                    <a:close/>
                  </a:path>
                </a:pathLst>
              </a:custGeom>
              <a:solidFill>
                <a:srgbClr val="FFEB20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grpSp>
          <p:nvGrpSpPr>
            <p:cNvPr id="822" name="ROSSO">
              <a:extLst>
                <a:ext uri="{FF2B5EF4-FFF2-40B4-BE49-F238E27FC236}">
                  <a16:creationId xmlns:a16="http://schemas.microsoft.com/office/drawing/2014/main" xmlns="" id="{59680D0B-6C00-4274-B674-7CC03DB7B4E2}"/>
                </a:ext>
              </a:extLst>
            </p:cNvPr>
            <p:cNvGrpSpPr/>
            <p:nvPr/>
          </p:nvGrpSpPr>
          <p:grpSpPr>
            <a:xfrm>
              <a:off x="5371661" y="3298800"/>
              <a:ext cx="4047598" cy="2151716"/>
              <a:chOff x="5156200" y="3340100"/>
              <a:chExt cx="2813050" cy="1495426"/>
            </a:xfrm>
            <a:solidFill>
              <a:srgbClr val="F01835"/>
            </a:solidFill>
          </p:grpSpPr>
          <p:sp>
            <p:nvSpPr>
              <p:cNvPr id="755" name="Freeform 681">
                <a:extLst>
                  <a:ext uri="{FF2B5EF4-FFF2-40B4-BE49-F238E27FC236}">
                    <a16:creationId xmlns:a16="http://schemas.microsoft.com/office/drawing/2014/main" xmlns="" id="{B58B5ECD-B5AB-4F3B-A88B-4CAF5C0E02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94425" y="3340100"/>
                <a:ext cx="547688" cy="423863"/>
              </a:xfrm>
              <a:custGeom>
                <a:avLst/>
                <a:gdLst>
                  <a:gd name="T0" fmla="*/ 138 w 345"/>
                  <a:gd name="T1" fmla="*/ 15 h 267"/>
                  <a:gd name="T2" fmla="*/ 119 w 345"/>
                  <a:gd name="T3" fmla="*/ 28 h 267"/>
                  <a:gd name="T4" fmla="*/ 107 w 345"/>
                  <a:gd name="T5" fmla="*/ 34 h 267"/>
                  <a:gd name="T6" fmla="*/ 102 w 345"/>
                  <a:gd name="T7" fmla="*/ 49 h 267"/>
                  <a:gd name="T8" fmla="*/ 90 w 345"/>
                  <a:gd name="T9" fmla="*/ 63 h 267"/>
                  <a:gd name="T10" fmla="*/ 75 w 345"/>
                  <a:gd name="T11" fmla="*/ 78 h 267"/>
                  <a:gd name="T12" fmla="*/ 84 w 345"/>
                  <a:gd name="T13" fmla="*/ 97 h 267"/>
                  <a:gd name="T14" fmla="*/ 75 w 345"/>
                  <a:gd name="T15" fmla="*/ 105 h 267"/>
                  <a:gd name="T16" fmla="*/ 65 w 345"/>
                  <a:gd name="T17" fmla="*/ 103 h 267"/>
                  <a:gd name="T18" fmla="*/ 48 w 345"/>
                  <a:gd name="T19" fmla="*/ 116 h 267"/>
                  <a:gd name="T20" fmla="*/ 46 w 345"/>
                  <a:gd name="T21" fmla="*/ 128 h 267"/>
                  <a:gd name="T22" fmla="*/ 25 w 345"/>
                  <a:gd name="T23" fmla="*/ 128 h 267"/>
                  <a:gd name="T24" fmla="*/ 0 w 345"/>
                  <a:gd name="T25" fmla="*/ 139 h 267"/>
                  <a:gd name="T26" fmla="*/ 8 w 345"/>
                  <a:gd name="T27" fmla="*/ 160 h 267"/>
                  <a:gd name="T28" fmla="*/ 17 w 345"/>
                  <a:gd name="T29" fmla="*/ 179 h 267"/>
                  <a:gd name="T30" fmla="*/ 21 w 345"/>
                  <a:gd name="T31" fmla="*/ 210 h 267"/>
                  <a:gd name="T32" fmla="*/ 6 w 345"/>
                  <a:gd name="T33" fmla="*/ 223 h 267"/>
                  <a:gd name="T34" fmla="*/ 19 w 345"/>
                  <a:gd name="T35" fmla="*/ 248 h 267"/>
                  <a:gd name="T36" fmla="*/ 25 w 345"/>
                  <a:gd name="T37" fmla="*/ 252 h 267"/>
                  <a:gd name="T38" fmla="*/ 44 w 345"/>
                  <a:gd name="T39" fmla="*/ 254 h 267"/>
                  <a:gd name="T40" fmla="*/ 86 w 345"/>
                  <a:gd name="T41" fmla="*/ 250 h 267"/>
                  <a:gd name="T42" fmla="*/ 100 w 345"/>
                  <a:gd name="T43" fmla="*/ 244 h 267"/>
                  <a:gd name="T44" fmla="*/ 134 w 345"/>
                  <a:gd name="T45" fmla="*/ 252 h 267"/>
                  <a:gd name="T46" fmla="*/ 146 w 345"/>
                  <a:gd name="T47" fmla="*/ 263 h 267"/>
                  <a:gd name="T48" fmla="*/ 167 w 345"/>
                  <a:gd name="T49" fmla="*/ 263 h 267"/>
                  <a:gd name="T50" fmla="*/ 176 w 345"/>
                  <a:gd name="T51" fmla="*/ 258 h 267"/>
                  <a:gd name="T52" fmla="*/ 195 w 345"/>
                  <a:gd name="T53" fmla="*/ 263 h 267"/>
                  <a:gd name="T54" fmla="*/ 220 w 345"/>
                  <a:gd name="T55" fmla="*/ 256 h 267"/>
                  <a:gd name="T56" fmla="*/ 228 w 345"/>
                  <a:gd name="T57" fmla="*/ 267 h 267"/>
                  <a:gd name="T58" fmla="*/ 243 w 345"/>
                  <a:gd name="T59" fmla="*/ 256 h 267"/>
                  <a:gd name="T60" fmla="*/ 262 w 345"/>
                  <a:gd name="T61" fmla="*/ 258 h 267"/>
                  <a:gd name="T62" fmla="*/ 278 w 345"/>
                  <a:gd name="T63" fmla="*/ 263 h 267"/>
                  <a:gd name="T64" fmla="*/ 285 w 345"/>
                  <a:gd name="T65" fmla="*/ 233 h 267"/>
                  <a:gd name="T66" fmla="*/ 316 w 345"/>
                  <a:gd name="T67" fmla="*/ 227 h 267"/>
                  <a:gd name="T68" fmla="*/ 316 w 345"/>
                  <a:gd name="T69" fmla="*/ 216 h 267"/>
                  <a:gd name="T70" fmla="*/ 308 w 345"/>
                  <a:gd name="T71" fmla="*/ 195 h 267"/>
                  <a:gd name="T72" fmla="*/ 299 w 345"/>
                  <a:gd name="T73" fmla="*/ 172 h 267"/>
                  <a:gd name="T74" fmla="*/ 312 w 345"/>
                  <a:gd name="T75" fmla="*/ 174 h 267"/>
                  <a:gd name="T76" fmla="*/ 341 w 345"/>
                  <a:gd name="T77" fmla="*/ 158 h 267"/>
                  <a:gd name="T78" fmla="*/ 335 w 345"/>
                  <a:gd name="T79" fmla="*/ 145 h 267"/>
                  <a:gd name="T80" fmla="*/ 318 w 345"/>
                  <a:gd name="T81" fmla="*/ 124 h 267"/>
                  <a:gd name="T82" fmla="*/ 301 w 345"/>
                  <a:gd name="T83" fmla="*/ 107 h 267"/>
                  <a:gd name="T84" fmla="*/ 283 w 345"/>
                  <a:gd name="T85" fmla="*/ 86 h 267"/>
                  <a:gd name="T86" fmla="*/ 268 w 345"/>
                  <a:gd name="T87" fmla="*/ 65 h 267"/>
                  <a:gd name="T88" fmla="*/ 262 w 345"/>
                  <a:gd name="T89" fmla="*/ 44 h 267"/>
                  <a:gd name="T90" fmla="*/ 262 w 345"/>
                  <a:gd name="T91" fmla="*/ 23 h 267"/>
                  <a:gd name="T92" fmla="*/ 239 w 345"/>
                  <a:gd name="T93" fmla="*/ 17 h 267"/>
                  <a:gd name="T94" fmla="*/ 222 w 345"/>
                  <a:gd name="T95" fmla="*/ 15 h 267"/>
                  <a:gd name="T96" fmla="*/ 203 w 345"/>
                  <a:gd name="T97" fmla="*/ 9 h 267"/>
                  <a:gd name="T98" fmla="*/ 184 w 345"/>
                  <a:gd name="T99" fmla="*/ 13 h 267"/>
                  <a:gd name="T100" fmla="*/ 165 w 345"/>
                  <a:gd name="T101" fmla="*/ 5 h 267"/>
                  <a:gd name="T102" fmla="*/ 148 w 345"/>
                  <a:gd name="T103" fmla="*/ 2 h 2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345" h="267">
                    <a:moveTo>
                      <a:pt x="146" y="11"/>
                    </a:moveTo>
                    <a:lnTo>
                      <a:pt x="138" y="15"/>
                    </a:lnTo>
                    <a:lnTo>
                      <a:pt x="136" y="26"/>
                    </a:lnTo>
                    <a:lnTo>
                      <a:pt x="119" y="28"/>
                    </a:lnTo>
                    <a:lnTo>
                      <a:pt x="107" y="34"/>
                    </a:lnTo>
                    <a:lnTo>
                      <a:pt x="107" y="34"/>
                    </a:lnTo>
                    <a:lnTo>
                      <a:pt x="96" y="47"/>
                    </a:lnTo>
                    <a:lnTo>
                      <a:pt x="102" y="49"/>
                    </a:lnTo>
                    <a:lnTo>
                      <a:pt x="102" y="57"/>
                    </a:lnTo>
                    <a:lnTo>
                      <a:pt x="90" y="63"/>
                    </a:lnTo>
                    <a:lnTo>
                      <a:pt x="81" y="78"/>
                    </a:lnTo>
                    <a:lnTo>
                      <a:pt x="75" y="78"/>
                    </a:lnTo>
                    <a:lnTo>
                      <a:pt x="73" y="91"/>
                    </a:lnTo>
                    <a:lnTo>
                      <a:pt x="84" y="97"/>
                    </a:lnTo>
                    <a:lnTo>
                      <a:pt x="84" y="105"/>
                    </a:lnTo>
                    <a:lnTo>
                      <a:pt x="75" y="105"/>
                    </a:lnTo>
                    <a:lnTo>
                      <a:pt x="71" y="101"/>
                    </a:lnTo>
                    <a:lnTo>
                      <a:pt x="65" y="103"/>
                    </a:lnTo>
                    <a:lnTo>
                      <a:pt x="61" y="114"/>
                    </a:lnTo>
                    <a:lnTo>
                      <a:pt x="48" y="116"/>
                    </a:lnTo>
                    <a:lnTo>
                      <a:pt x="52" y="126"/>
                    </a:lnTo>
                    <a:lnTo>
                      <a:pt x="46" y="128"/>
                    </a:lnTo>
                    <a:lnTo>
                      <a:pt x="35" y="133"/>
                    </a:lnTo>
                    <a:lnTo>
                      <a:pt x="25" y="128"/>
                    </a:lnTo>
                    <a:lnTo>
                      <a:pt x="10" y="133"/>
                    </a:lnTo>
                    <a:lnTo>
                      <a:pt x="0" y="139"/>
                    </a:lnTo>
                    <a:lnTo>
                      <a:pt x="2" y="141"/>
                    </a:lnTo>
                    <a:lnTo>
                      <a:pt x="8" y="160"/>
                    </a:lnTo>
                    <a:lnTo>
                      <a:pt x="14" y="170"/>
                    </a:lnTo>
                    <a:lnTo>
                      <a:pt x="17" y="179"/>
                    </a:lnTo>
                    <a:lnTo>
                      <a:pt x="21" y="183"/>
                    </a:lnTo>
                    <a:lnTo>
                      <a:pt x="21" y="210"/>
                    </a:lnTo>
                    <a:lnTo>
                      <a:pt x="12" y="212"/>
                    </a:lnTo>
                    <a:lnTo>
                      <a:pt x="6" y="223"/>
                    </a:lnTo>
                    <a:lnTo>
                      <a:pt x="10" y="235"/>
                    </a:lnTo>
                    <a:lnTo>
                      <a:pt x="19" y="248"/>
                    </a:lnTo>
                    <a:lnTo>
                      <a:pt x="19" y="252"/>
                    </a:lnTo>
                    <a:lnTo>
                      <a:pt x="25" y="252"/>
                    </a:lnTo>
                    <a:lnTo>
                      <a:pt x="37" y="258"/>
                    </a:lnTo>
                    <a:lnTo>
                      <a:pt x="44" y="254"/>
                    </a:lnTo>
                    <a:lnTo>
                      <a:pt x="73" y="250"/>
                    </a:lnTo>
                    <a:lnTo>
                      <a:pt x="86" y="250"/>
                    </a:lnTo>
                    <a:lnTo>
                      <a:pt x="96" y="242"/>
                    </a:lnTo>
                    <a:lnTo>
                      <a:pt x="100" y="244"/>
                    </a:lnTo>
                    <a:lnTo>
                      <a:pt x="111" y="248"/>
                    </a:lnTo>
                    <a:lnTo>
                      <a:pt x="134" y="252"/>
                    </a:lnTo>
                    <a:lnTo>
                      <a:pt x="144" y="256"/>
                    </a:lnTo>
                    <a:lnTo>
                      <a:pt x="146" y="263"/>
                    </a:lnTo>
                    <a:lnTo>
                      <a:pt x="161" y="256"/>
                    </a:lnTo>
                    <a:lnTo>
                      <a:pt x="167" y="263"/>
                    </a:lnTo>
                    <a:lnTo>
                      <a:pt x="174" y="263"/>
                    </a:lnTo>
                    <a:lnTo>
                      <a:pt x="176" y="258"/>
                    </a:lnTo>
                    <a:lnTo>
                      <a:pt x="188" y="260"/>
                    </a:lnTo>
                    <a:lnTo>
                      <a:pt x="195" y="263"/>
                    </a:lnTo>
                    <a:lnTo>
                      <a:pt x="207" y="254"/>
                    </a:lnTo>
                    <a:lnTo>
                      <a:pt x="220" y="256"/>
                    </a:lnTo>
                    <a:lnTo>
                      <a:pt x="220" y="265"/>
                    </a:lnTo>
                    <a:lnTo>
                      <a:pt x="228" y="267"/>
                    </a:lnTo>
                    <a:lnTo>
                      <a:pt x="234" y="258"/>
                    </a:lnTo>
                    <a:lnTo>
                      <a:pt x="243" y="256"/>
                    </a:lnTo>
                    <a:lnTo>
                      <a:pt x="251" y="263"/>
                    </a:lnTo>
                    <a:lnTo>
                      <a:pt x="262" y="258"/>
                    </a:lnTo>
                    <a:lnTo>
                      <a:pt x="270" y="265"/>
                    </a:lnTo>
                    <a:lnTo>
                      <a:pt x="278" y="263"/>
                    </a:lnTo>
                    <a:lnTo>
                      <a:pt x="278" y="250"/>
                    </a:lnTo>
                    <a:lnTo>
                      <a:pt x="285" y="233"/>
                    </a:lnTo>
                    <a:lnTo>
                      <a:pt x="297" y="231"/>
                    </a:lnTo>
                    <a:lnTo>
                      <a:pt x="316" y="227"/>
                    </a:lnTo>
                    <a:lnTo>
                      <a:pt x="316" y="227"/>
                    </a:lnTo>
                    <a:lnTo>
                      <a:pt x="316" y="216"/>
                    </a:lnTo>
                    <a:lnTo>
                      <a:pt x="308" y="206"/>
                    </a:lnTo>
                    <a:lnTo>
                      <a:pt x="308" y="195"/>
                    </a:lnTo>
                    <a:lnTo>
                      <a:pt x="299" y="183"/>
                    </a:lnTo>
                    <a:lnTo>
                      <a:pt x="299" y="172"/>
                    </a:lnTo>
                    <a:lnTo>
                      <a:pt x="303" y="166"/>
                    </a:lnTo>
                    <a:lnTo>
                      <a:pt x="312" y="174"/>
                    </a:lnTo>
                    <a:lnTo>
                      <a:pt x="333" y="170"/>
                    </a:lnTo>
                    <a:lnTo>
                      <a:pt x="341" y="158"/>
                    </a:lnTo>
                    <a:lnTo>
                      <a:pt x="345" y="153"/>
                    </a:lnTo>
                    <a:lnTo>
                      <a:pt x="335" y="145"/>
                    </a:lnTo>
                    <a:lnTo>
                      <a:pt x="335" y="139"/>
                    </a:lnTo>
                    <a:lnTo>
                      <a:pt x="318" y="124"/>
                    </a:lnTo>
                    <a:lnTo>
                      <a:pt x="306" y="120"/>
                    </a:lnTo>
                    <a:lnTo>
                      <a:pt x="301" y="107"/>
                    </a:lnTo>
                    <a:lnTo>
                      <a:pt x="293" y="101"/>
                    </a:lnTo>
                    <a:lnTo>
                      <a:pt x="283" y="86"/>
                    </a:lnTo>
                    <a:lnTo>
                      <a:pt x="278" y="74"/>
                    </a:lnTo>
                    <a:lnTo>
                      <a:pt x="268" y="65"/>
                    </a:lnTo>
                    <a:lnTo>
                      <a:pt x="268" y="53"/>
                    </a:lnTo>
                    <a:lnTo>
                      <a:pt x="262" y="44"/>
                    </a:lnTo>
                    <a:lnTo>
                      <a:pt x="264" y="34"/>
                    </a:lnTo>
                    <a:lnTo>
                      <a:pt x="262" y="23"/>
                    </a:lnTo>
                    <a:lnTo>
                      <a:pt x="243" y="17"/>
                    </a:lnTo>
                    <a:lnTo>
                      <a:pt x="239" y="17"/>
                    </a:lnTo>
                    <a:lnTo>
                      <a:pt x="232" y="11"/>
                    </a:lnTo>
                    <a:lnTo>
                      <a:pt x="222" y="15"/>
                    </a:lnTo>
                    <a:lnTo>
                      <a:pt x="209" y="23"/>
                    </a:lnTo>
                    <a:lnTo>
                      <a:pt x="203" y="9"/>
                    </a:lnTo>
                    <a:lnTo>
                      <a:pt x="192" y="9"/>
                    </a:lnTo>
                    <a:lnTo>
                      <a:pt x="184" y="13"/>
                    </a:lnTo>
                    <a:lnTo>
                      <a:pt x="176" y="0"/>
                    </a:lnTo>
                    <a:lnTo>
                      <a:pt x="165" y="5"/>
                    </a:lnTo>
                    <a:lnTo>
                      <a:pt x="159" y="0"/>
                    </a:lnTo>
                    <a:lnTo>
                      <a:pt x="148" y="2"/>
                    </a:lnTo>
                    <a:lnTo>
                      <a:pt x="146" y="11"/>
                    </a:lnTo>
                    <a:close/>
                  </a:path>
                </a:pathLst>
              </a:custGeom>
              <a:solidFill>
                <a:srgbClr val="F01835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grpSp>
            <p:nvGrpSpPr>
              <p:cNvPr id="821" name="Gruppo 820">
                <a:extLst>
                  <a:ext uri="{FF2B5EF4-FFF2-40B4-BE49-F238E27FC236}">
                    <a16:creationId xmlns:a16="http://schemas.microsoft.com/office/drawing/2014/main" xmlns="" id="{4C70D9F8-4CF4-4151-9D7D-27E9070B79AF}"/>
                  </a:ext>
                </a:extLst>
              </p:cNvPr>
              <p:cNvGrpSpPr/>
              <p:nvPr/>
            </p:nvGrpSpPr>
            <p:grpSpPr>
              <a:xfrm>
                <a:off x="5781675" y="4302125"/>
                <a:ext cx="295276" cy="277813"/>
                <a:chOff x="5781675" y="4302125"/>
                <a:chExt cx="295276" cy="277813"/>
              </a:xfrm>
              <a:grpFill/>
            </p:grpSpPr>
            <p:sp>
              <p:nvSpPr>
                <p:cNvPr id="765" name="Freeform 691">
                  <a:extLst>
                    <a:ext uri="{FF2B5EF4-FFF2-40B4-BE49-F238E27FC236}">
                      <a16:creationId xmlns:a16="http://schemas.microsoft.com/office/drawing/2014/main" xmlns="" id="{05581ED3-6BC5-4F29-86C6-FD0D37468ED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961063" y="4432300"/>
                  <a:ext cx="115888" cy="147638"/>
                </a:xfrm>
                <a:custGeom>
                  <a:avLst/>
                  <a:gdLst>
                    <a:gd name="T0" fmla="*/ 42 w 73"/>
                    <a:gd name="T1" fmla="*/ 65 h 93"/>
                    <a:gd name="T2" fmla="*/ 50 w 73"/>
                    <a:gd name="T3" fmla="*/ 55 h 93"/>
                    <a:gd name="T4" fmla="*/ 55 w 73"/>
                    <a:gd name="T5" fmla="*/ 55 h 93"/>
                    <a:gd name="T6" fmla="*/ 59 w 73"/>
                    <a:gd name="T7" fmla="*/ 63 h 93"/>
                    <a:gd name="T8" fmla="*/ 65 w 73"/>
                    <a:gd name="T9" fmla="*/ 55 h 93"/>
                    <a:gd name="T10" fmla="*/ 67 w 73"/>
                    <a:gd name="T11" fmla="*/ 49 h 93"/>
                    <a:gd name="T12" fmla="*/ 73 w 73"/>
                    <a:gd name="T13" fmla="*/ 44 h 93"/>
                    <a:gd name="T14" fmla="*/ 73 w 73"/>
                    <a:gd name="T15" fmla="*/ 36 h 93"/>
                    <a:gd name="T16" fmla="*/ 63 w 73"/>
                    <a:gd name="T17" fmla="*/ 34 h 93"/>
                    <a:gd name="T18" fmla="*/ 57 w 73"/>
                    <a:gd name="T19" fmla="*/ 28 h 93"/>
                    <a:gd name="T20" fmla="*/ 46 w 73"/>
                    <a:gd name="T21" fmla="*/ 28 h 93"/>
                    <a:gd name="T22" fmla="*/ 42 w 73"/>
                    <a:gd name="T23" fmla="*/ 23 h 93"/>
                    <a:gd name="T24" fmla="*/ 42 w 73"/>
                    <a:gd name="T25" fmla="*/ 15 h 93"/>
                    <a:gd name="T26" fmla="*/ 34 w 73"/>
                    <a:gd name="T27" fmla="*/ 7 h 93"/>
                    <a:gd name="T28" fmla="*/ 34 w 73"/>
                    <a:gd name="T29" fmla="*/ 9 h 93"/>
                    <a:gd name="T30" fmla="*/ 27 w 73"/>
                    <a:gd name="T31" fmla="*/ 7 h 93"/>
                    <a:gd name="T32" fmla="*/ 19 w 73"/>
                    <a:gd name="T33" fmla="*/ 0 h 93"/>
                    <a:gd name="T34" fmla="*/ 13 w 73"/>
                    <a:gd name="T35" fmla="*/ 4 h 93"/>
                    <a:gd name="T36" fmla="*/ 13 w 73"/>
                    <a:gd name="T37" fmla="*/ 11 h 93"/>
                    <a:gd name="T38" fmla="*/ 21 w 73"/>
                    <a:gd name="T39" fmla="*/ 15 h 93"/>
                    <a:gd name="T40" fmla="*/ 23 w 73"/>
                    <a:gd name="T41" fmla="*/ 21 h 93"/>
                    <a:gd name="T42" fmla="*/ 17 w 73"/>
                    <a:gd name="T43" fmla="*/ 23 h 93"/>
                    <a:gd name="T44" fmla="*/ 11 w 73"/>
                    <a:gd name="T45" fmla="*/ 25 h 93"/>
                    <a:gd name="T46" fmla="*/ 9 w 73"/>
                    <a:gd name="T47" fmla="*/ 34 h 93"/>
                    <a:gd name="T48" fmla="*/ 9 w 73"/>
                    <a:gd name="T49" fmla="*/ 44 h 93"/>
                    <a:gd name="T50" fmla="*/ 2 w 73"/>
                    <a:gd name="T51" fmla="*/ 53 h 93"/>
                    <a:gd name="T52" fmla="*/ 0 w 73"/>
                    <a:gd name="T53" fmla="*/ 55 h 93"/>
                    <a:gd name="T54" fmla="*/ 2 w 73"/>
                    <a:gd name="T55" fmla="*/ 59 h 93"/>
                    <a:gd name="T56" fmla="*/ 11 w 73"/>
                    <a:gd name="T57" fmla="*/ 63 h 93"/>
                    <a:gd name="T58" fmla="*/ 25 w 73"/>
                    <a:gd name="T59" fmla="*/ 82 h 93"/>
                    <a:gd name="T60" fmla="*/ 27 w 73"/>
                    <a:gd name="T61" fmla="*/ 88 h 93"/>
                    <a:gd name="T62" fmla="*/ 36 w 73"/>
                    <a:gd name="T63" fmla="*/ 93 h 93"/>
                    <a:gd name="T64" fmla="*/ 36 w 73"/>
                    <a:gd name="T65" fmla="*/ 78 h 93"/>
                    <a:gd name="T66" fmla="*/ 42 w 73"/>
                    <a:gd name="T67" fmla="*/ 65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73" h="93">
                      <a:moveTo>
                        <a:pt x="42" y="65"/>
                      </a:moveTo>
                      <a:lnTo>
                        <a:pt x="50" y="55"/>
                      </a:lnTo>
                      <a:lnTo>
                        <a:pt x="55" y="55"/>
                      </a:lnTo>
                      <a:lnTo>
                        <a:pt x="59" y="63"/>
                      </a:lnTo>
                      <a:lnTo>
                        <a:pt x="65" y="55"/>
                      </a:lnTo>
                      <a:lnTo>
                        <a:pt x="67" y="49"/>
                      </a:lnTo>
                      <a:lnTo>
                        <a:pt x="73" y="44"/>
                      </a:lnTo>
                      <a:lnTo>
                        <a:pt x="73" y="36"/>
                      </a:lnTo>
                      <a:lnTo>
                        <a:pt x="63" y="34"/>
                      </a:lnTo>
                      <a:lnTo>
                        <a:pt x="57" y="28"/>
                      </a:lnTo>
                      <a:lnTo>
                        <a:pt x="46" y="28"/>
                      </a:lnTo>
                      <a:lnTo>
                        <a:pt x="42" y="23"/>
                      </a:lnTo>
                      <a:lnTo>
                        <a:pt x="42" y="15"/>
                      </a:lnTo>
                      <a:lnTo>
                        <a:pt x="34" y="7"/>
                      </a:lnTo>
                      <a:lnTo>
                        <a:pt x="34" y="9"/>
                      </a:lnTo>
                      <a:lnTo>
                        <a:pt x="27" y="7"/>
                      </a:lnTo>
                      <a:lnTo>
                        <a:pt x="19" y="0"/>
                      </a:lnTo>
                      <a:lnTo>
                        <a:pt x="13" y="4"/>
                      </a:lnTo>
                      <a:lnTo>
                        <a:pt x="13" y="11"/>
                      </a:lnTo>
                      <a:lnTo>
                        <a:pt x="21" y="15"/>
                      </a:lnTo>
                      <a:lnTo>
                        <a:pt x="23" y="21"/>
                      </a:lnTo>
                      <a:lnTo>
                        <a:pt x="17" y="23"/>
                      </a:lnTo>
                      <a:lnTo>
                        <a:pt x="11" y="25"/>
                      </a:lnTo>
                      <a:lnTo>
                        <a:pt x="9" y="34"/>
                      </a:lnTo>
                      <a:lnTo>
                        <a:pt x="9" y="44"/>
                      </a:lnTo>
                      <a:lnTo>
                        <a:pt x="2" y="53"/>
                      </a:lnTo>
                      <a:lnTo>
                        <a:pt x="0" y="55"/>
                      </a:lnTo>
                      <a:lnTo>
                        <a:pt x="2" y="59"/>
                      </a:lnTo>
                      <a:lnTo>
                        <a:pt x="11" y="63"/>
                      </a:lnTo>
                      <a:lnTo>
                        <a:pt x="25" y="82"/>
                      </a:lnTo>
                      <a:lnTo>
                        <a:pt x="27" y="88"/>
                      </a:lnTo>
                      <a:lnTo>
                        <a:pt x="36" y="93"/>
                      </a:lnTo>
                      <a:lnTo>
                        <a:pt x="36" y="78"/>
                      </a:lnTo>
                      <a:lnTo>
                        <a:pt x="42" y="65"/>
                      </a:lnTo>
                      <a:close/>
                    </a:path>
                  </a:pathLst>
                </a:custGeom>
                <a:grpFill/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776" name="Freeform 702">
                  <a:extLst>
                    <a:ext uri="{FF2B5EF4-FFF2-40B4-BE49-F238E27FC236}">
                      <a16:creationId xmlns:a16="http://schemas.microsoft.com/office/drawing/2014/main" xmlns="" id="{22B69392-9937-432E-91E8-FAA478F7FE7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781675" y="4302125"/>
                  <a:ext cx="246063" cy="217488"/>
                </a:xfrm>
                <a:custGeom>
                  <a:avLst/>
                  <a:gdLst>
                    <a:gd name="T0" fmla="*/ 122 w 155"/>
                    <a:gd name="T1" fmla="*/ 116 h 137"/>
                    <a:gd name="T2" fmla="*/ 130 w 155"/>
                    <a:gd name="T3" fmla="*/ 105 h 137"/>
                    <a:gd name="T4" fmla="*/ 134 w 155"/>
                    <a:gd name="T5" fmla="*/ 97 h 137"/>
                    <a:gd name="T6" fmla="*/ 126 w 155"/>
                    <a:gd name="T7" fmla="*/ 86 h 137"/>
                    <a:gd name="T8" fmla="*/ 140 w 155"/>
                    <a:gd name="T9" fmla="*/ 89 h 137"/>
                    <a:gd name="T10" fmla="*/ 151 w 155"/>
                    <a:gd name="T11" fmla="*/ 86 h 137"/>
                    <a:gd name="T12" fmla="*/ 140 w 155"/>
                    <a:gd name="T13" fmla="*/ 68 h 137"/>
                    <a:gd name="T14" fmla="*/ 151 w 155"/>
                    <a:gd name="T15" fmla="*/ 68 h 137"/>
                    <a:gd name="T16" fmla="*/ 151 w 155"/>
                    <a:gd name="T17" fmla="*/ 59 h 137"/>
                    <a:gd name="T18" fmla="*/ 132 w 155"/>
                    <a:gd name="T19" fmla="*/ 49 h 137"/>
                    <a:gd name="T20" fmla="*/ 140 w 155"/>
                    <a:gd name="T21" fmla="*/ 30 h 137"/>
                    <a:gd name="T22" fmla="*/ 136 w 155"/>
                    <a:gd name="T23" fmla="*/ 19 h 137"/>
                    <a:gd name="T24" fmla="*/ 130 w 155"/>
                    <a:gd name="T25" fmla="*/ 17 h 137"/>
                    <a:gd name="T26" fmla="*/ 109 w 155"/>
                    <a:gd name="T27" fmla="*/ 11 h 137"/>
                    <a:gd name="T28" fmla="*/ 94 w 155"/>
                    <a:gd name="T29" fmla="*/ 9 h 137"/>
                    <a:gd name="T30" fmla="*/ 84 w 155"/>
                    <a:gd name="T31" fmla="*/ 7 h 137"/>
                    <a:gd name="T32" fmla="*/ 67 w 155"/>
                    <a:gd name="T33" fmla="*/ 7 h 137"/>
                    <a:gd name="T34" fmla="*/ 59 w 155"/>
                    <a:gd name="T35" fmla="*/ 3 h 137"/>
                    <a:gd name="T36" fmla="*/ 48 w 155"/>
                    <a:gd name="T37" fmla="*/ 5 h 137"/>
                    <a:gd name="T38" fmla="*/ 38 w 155"/>
                    <a:gd name="T39" fmla="*/ 5 h 137"/>
                    <a:gd name="T40" fmla="*/ 25 w 155"/>
                    <a:gd name="T41" fmla="*/ 7 h 137"/>
                    <a:gd name="T42" fmla="*/ 19 w 155"/>
                    <a:gd name="T43" fmla="*/ 13 h 137"/>
                    <a:gd name="T44" fmla="*/ 6 w 155"/>
                    <a:gd name="T45" fmla="*/ 0 h 137"/>
                    <a:gd name="T46" fmla="*/ 2 w 155"/>
                    <a:gd name="T47" fmla="*/ 15 h 137"/>
                    <a:gd name="T48" fmla="*/ 0 w 155"/>
                    <a:gd name="T49" fmla="*/ 24 h 137"/>
                    <a:gd name="T50" fmla="*/ 15 w 155"/>
                    <a:gd name="T51" fmla="*/ 34 h 137"/>
                    <a:gd name="T52" fmla="*/ 21 w 155"/>
                    <a:gd name="T53" fmla="*/ 47 h 137"/>
                    <a:gd name="T54" fmla="*/ 19 w 155"/>
                    <a:gd name="T55" fmla="*/ 55 h 137"/>
                    <a:gd name="T56" fmla="*/ 82 w 155"/>
                    <a:gd name="T57" fmla="*/ 116 h 137"/>
                    <a:gd name="T58" fmla="*/ 78 w 155"/>
                    <a:gd name="T59" fmla="*/ 124 h 137"/>
                    <a:gd name="T60" fmla="*/ 99 w 155"/>
                    <a:gd name="T61" fmla="*/ 126 h 137"/>
                    <a:gd name="T62" fmla="*/ 113 w 155"/>
                    <a:gd name="T63" fmla="*/ 137 h 137"/>
                    <a:gd name="T64" fmla="*/ 122 w 155"/>
                    <a:gd name="T65" fmla="*/ 126 h 1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55" h="137">
                      <a:moveTo>
                        <a:pt x="122" y="126"/>
                      </a:moveTo>
                      <a:lnTo>
                        <a:pt x="122" y="116"/>
                      </a:lnTo>
                      <a:lnTo>
                        <a:pt x="124" y="107"/>
                      </a:lnTo>
                      <a:lnTo>
                        <a:pt x="130" y="105"/>
                      </a:lnTo>
                      <a:lnTo>
                        <a:pt x="136" y="103"/>
                      </a:lnTo>
                      <a:lnTo>
                        <a:pt x="134" y="97"/>
                      </a:lnTo>
                      <a:lnTo>
                        <a:pt x="126" y="93"/>
                      </a:lnTo>
                      <a:lnTo>
                        <a:pt x="126" y="86"/>
                      </a:lnTo>
                      <a:lnTo>
                        <a:pt x="132" y="82"/>
                      </a:lnTo>
                      <a:lnTo>
                        <a:pt x="140" y="89"/>
                      </a:lnTo>
                      <a:lnTo>
                        <a:pt x="147" y="91"/>
                      </a:lnTo>
                      <a:lnTo>
                        <a:pt x="151" y="86"/>
                      </a:lnTo>
                      <a:lnTo>
                        <a:pt x="140" y="76"/>
                      </a:lnTo>
                      <a:lnTo>
                        <a:pt x="140" y="68"/>
                      </a:lnTo>
                      <a:lnTo>
                        <a:pt x="145" y="63"/>
                      </a:lnTo>
                      <a:lnTo>
                        <a:pt x="151" y="68"/>
                      </a:lnTo>
                      <a:lnTo>
                        <a:pt x="155" y="63"/>
                      </a:lnTo>
                      <a:lnTo>
                        <a:pt x="151" y="59"/>
                      </a:lnTo>
                      <a:lnTo>
                        <a:pt x="145" y="57"/>
                      </a:lnTo>
                      <a:lnTo>
                        <a:pt x="132" y="49"/>
                      </a:lnTo>
                      <a:lnTo>
                        <a:pt x="132" y="42"/>
                      </a:lnTo>
                      <a:lnTo>
                        <a:pt x="140" y="30"/>
                      </a:lnTo>
                      <a:lnTo>
                        <a:pt x="140" y="19"/>
                      </a:lnTo>
                      <a:lnTo>
                        <a:pt x="136" y="19"/>
                      </a:lnTo>
                      <a:lnTo>
                        <a:pt x="132" y="21"/>
                      </a:lnTo>
                      <a:lnTo>
                        <a:pt x="130" y="17"/>
                      </a:lnTo>
                      <a:lnTo>
                        <a:pt x="117" y="17"/>
                      </a:lnTo>
                      <a:lnTo>
                        <a:pt x="109" y="11"/>
                      </a:lnTo>
                      <a:lnTo>
                        <a:pt x="105" y="11"/>
                      </a:lnTo>
                      <a:lnTo>
                        <a:pt x="94" y="9"/>
                      </a:lnTo>
                      <a:lnTo>
                        <a:pt x="86" y="9"/>
                      </a:lnTo>
                      <a:lnTo>
                        <a:pt x="84" y="7"/>
                      </a:lnTo>
                      <a:lnTo>
                        <a:pt x="78" y="9"/>
                      </a:lnTo>
                      <a:lnTo>
                        <a:pt x="67" y="7"/>
                      </a:lnTo>
                      <a:lnTo>
                        <a:pt x="63" y="11"/>
                      </a:lnTo>
                      <a:lnTo>
                        <a:pt x="59" y="3"/>
                      </a:lnTo>
                      <a:lnTo>
                        <a:pt x="52" y="3"/>
                      </a:lnTo>
                      <a:lnTo>
                        <a:pt x="48" y="5"/>
                      </a:lnTo>
                      <a:lnTo>
                        <a:pt x="42" y="0"/>
                      </a:lnTo>
                      <a:lnTo>
                        <a:pt x="38" y="5"/>
                      </a:lnTo>
                      <a:lnTo>
                        <a:pt x="31" y="5"/>
                      </a:lnTo>
                      <a:lnTo>
                        <a:pt x="25" y="7"/>
                      </a:lnTo>
                      <a:lnTo>
                        <a:pt x="25" y="13"/>
                      </a:lnTo>
                      <a:lnTo>
                        <a:pt x="19" y="13"/>
                      </a:lnTo>
                      <a:lnTo>
                        <a:pt x="17" y="7"/>
                      </a:lnTo>
                      <a:lnTo>
                        <a:pt x="6" y="0"/>
                      </a:lnTo>
                      <a:lnTo>
                        <a:pt x="2" y="5"/>
                      </a:lnTo>
                      <a:lnTo>
                        <a:pt x="2" y="15"/>
                      </a:lnTo>
                      <a:lnTo>
                        <a:pt x="0" y="17"/>
                      </a:lnTo>
                      <a:lnTo>
                        <a:pt x="0" y="24"/>
                      </a:lnTo>
                      <a:lnTo>
                        <a:pt x="6" y="24"/>
                      </a:lnTo>
                      <a:lnTo>
                        <a:pt x="15" y="34"/>
                      </a:lnTo>
                      <a:lnTo>
                        <a:pt x="15" y="40"/>
                      </a:lnTo>
                      <a:lnTo>
                        <a:pt x="21" y="47"/>
                      </a:lnTo>
                      <a:lnTo>
                        <a:pt x="19" y="51"/>
                      </a:lnTo>
                      <a:lnTo>
                        <a:pt x="19" y="55"/>
                      </a:lnTo>
                      <a:lnTo>
                        <a:pt x="52" y="84"/>
                      </a:lnTo>
                      <a:lnTo>
                        <a:pt x="82" y="116"/>
                      </a:lnTo>
                      <a:lnTo>
                        <a:pt x="78" y="124"/>
                      </a:lnTo>
                      <a:lnTo>
                        <a:pt x="78" y="124"/>
                      </a:lnTo>
                      <a:lnTo>
                        <a:pt x="84" y="124"/>
                      </a:lnTo>
                      <a:lnTo>
                        <a:pt x="99" y="126"/>
                      </a:lnTo>
                      <a:lnTo>
                        <a:pt x="103" y="124"/>
                      </a:lnTo>
                      <a:lnTo>
                        <a:pt x="113" y="137"/>
                      </a:lnTo>
                      <a:lnTo>
                        <a:pt x="115" y="135"/>
                      </a:lnTo>
                      <a:lnTo>
                        <a:pt x="122" y="126"/>
                      </a:lnTo>
                      <a:close/>
                    </a:path>
                  </a:pathLst>
                </a:custGeom>
                <a:grpFill/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</p:grpSp>
          <p:sp>
            <p:nvSpPr>
              <p:cNvPr id="788" name="Freeform 714">
                <a:extLst>
                  <a:ext uri="{FF2B5EF4-FFF2-40B4-BE49-F238E27FC236}">
                    <a16:creationId xmlns:a16="http://schemas.microsoft.com/office/drawing/2014/main" xmlns="" id="{BF547841-63A8-4316-965B-51E79E4A71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56200" y="3900488"/>
                <a:ext cx="44450" cy="63500"/>
              </a:xfrm>
              <a:custGeom>
                <a:avLst/>
                <a:gdLst>
                  <a:gd name="T0" fmla="*/ 28 w 28"/>
                  <a:gd name="T1" fmla="*/ 25 h 40"/>
                  <a:gd name="T2" fmla="*/ 23 w 28"/>
                  <a:gd name="T3" fmla="*/ 21 h 40"/>
                  <a:gd name="T4" fmla="*/ 21 w 28"/>
                  <a:gd name="T5" fmla="*/ 12 h 40"/>
                  <a:gd name="T6" fmla="*/ 13 w 28"/>
                  <a:gd name="T7" fmla="*/ 0 h 40"/>
                  <a:gd name="T8" fmla="*/ 9 w 28"/>
                  <a:gd name="T9" fmla="*/ 0 h 40"/>
                  <a:gd name="T10" fmla="*/ 7 w 28"/>
                  <a:gd name="T11" fmla="*/ 0 h 40"/>
                  <a:gd name="T12" fmla="*/ 5 w 28"/>
                  <a:gd name="T13" fmla="*/ 6 h 40"/>
                  <a:gd name="T14" fmla="*/ 0 w 28"/>
                  <a:gd name="T15" fmla="*/ 12 h 40"/>
                  <a:gd name="T16" fmla="*/ 2 w 28"/>
                  <a:gd name="T17" fmla="*/ 16 h 40"/>
                  <a:gd name="T18" fmla="*/ 2 w 28"/>
                  <a:gd name="T19" fmla="*/ 23 h 40"/>
                  <a:gd name="T20" fmla="*/ 7 w 28"/>
                  <a:gd name="T21" fmla="*/ 25 h 40"/>
                  <a:gd name="T22" fmla="*/ 7 w 28"/>
                  <a:gd name="T23" fmla="*/ 29 h 40"/>
                  <a:gd name="T24" fmla="*/ 7 w 28"/>
                  <a:gd name="T25" fmla="*/ 29 h 40"/>
                  <a:gd name="T26" fmla="*/ 11 w 28"/>
                  <a:gd name="T27" fmla="*/ 37 h 40"/>
                  <a:gd name="T28" fmla="*/ 21 w 28"/>
                  <a:gd name="T29" fmla="*/ 40 h 40"/>
                  <a:gd name="T30" fmla="*/ 28 w 28"/>
                  <a:gd name="T31" fmla="*/ 37 h 40"/>
                  <a:gd name="T32" fmla="*/ 28 w 28"/>
                  <a:gd name="T33" fmla="*/ 25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8" h="40">
                    <a:moveTo>
                      <a:pt x="28" y="25"/>
                    </a:moveTo>
                    <a:lnTo>
                      <a:pt x="23" y="21"/>
                    </a:lnTo>
                    <a:lnTo>
                      <a:pt x="21" y="12"/>
                    </a:lnTo>
                    <a:lnTo>
                      <a:pt x="13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5" y="6"/>
                    </a:lnTo>
                    <a:lnTo>
                      <a:pt x="0" y="12"/>
                    </a:lnTo>
                    <a:lnTo>
                      <a:pt x="2" y="16"/>
                    </a:lnTo>
                    <a:lnTo>
                      <a:pt x="2" y="23"/>
                    </a:lnTo>
                    <a:lnTo>
                      <a:pt x="7" y="25"/>
                    </a:lnTo>
                    <a:lnTo>
                      <a:pt x="7" y="29"/>
                    </a:lnTo>
                    <a:lnTo>
                      <a:pt x="7" y="29"/>
                    </a:lnTo>
                    <a:lnTo>
                      <a:pt x="11" y="37"/>
                    </a:lnTo>
                    <a:lnTo>
                      <a:pt x="21" y="40"/>
                    </a:lnTo>
                    <a:lnTo>
                      <a:pt x="28" y="37"/>
                    </a:lnTo>
                    <a:lnTo>
                      <a:pt x="28" y="25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grpSp>
            <p:nvGrpSpPr>
              <p:cNvPr id="820" name="Gruppo 819">
                <a:extLst>
                  <a:ext uri="{FF2B5EF4-FFF2-40B4-BE49-F238E27FC236}">
                    <a16:creationId xmlns:a16="http://schemas.microsoft.com/office/drawing/2014/main" xmlns="" id="{0B7056E6-7430-4379-B764-6016785D3F53}"/>
                  </a:ext>
                </a:extLst>
              </p:cNvPr>
              <p:cNvGrpSpPr/>
              <p:nvPr/>
            </p:nvGrpSpPr>
            <p:grpSpPr>
              <a:xfrm>
                <a:off x="7516813" y="4535488"/>
                <a:ext cx="452437" cy="300038"/>
                <a:chOff x="7516813" y="4535488"/>
                <a:chExt cx="452437" cy="300038"/>
              </a:xfrm>
              <a:grpFill/>
            </p:grpSpPr>
            <p:sp>
              <p:nvSpPr>
                <p:cNvPr id="596" name="Freeform 794">
                  <a:extLst>
                    <a:ext uri="{FF2B5EF4-FFF2-40B4-BE49-F238E27FC236}">
                      <a16:creationId xmlns:a16="http://schemas.microsoft.com/office/drawing/2014/main" xmlns="" id="{247EDCA8-1BA8-4A50-A6A2-DC21AD864A8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10475" y="4716463"/>
                  <a:ext cx="112713" cy="88900"/>
                </a:xfrm>
                <a:custGeom>
                  <a:avLst/>
                  <a:gdLst>
                    <a:gd name="T0" fmla="*/ 44 w 71"/>
                    <a:gd name="T1" fmla="*/ 18 h 56"/>
                    <a:gd name="T2" fmla="*/ 36 w 71"/>
                    <a:gd name="T3" fmla="*/ 6 h 56"/>
                    <a:gd name="T4" fmla="*/ 29 w 71"/>
                    <a:gd name="T5" fmla="*/ 6 h 56"/>
                    <a:gd name="T6" fmla="*/ 25 w 71"/>
                    <a:gd name="T7" fmla="*/ 10 h 56"/>
                    <a:gd name="T8" fmla="*/ 15 w 71"/>
                    <a:gd name="T9" fmla="*/ 0 h 56"/>
                    <a:gd name="T10" fmla="*/ 8 w 71"/>
                    <a:gd name="T11" fmla="*/ 2 h 56"/>
                    <a:gd name="T12" fmla="*/ 0 w 71"/>
                    <a:gd name="T13" fmla="*/ 4 h 56"/>
                    <a:gd name="T14" fmla="*/ 0 w 71"/>
                    <a:gd name="T15" fmla="*/ 4 h 56"/>
                    <a:gd name="T16" fmla="*/ 2 w 71"/>
                    <a:gd name="T17" fmla="*/ 6 h 56"/>
                    <a:gd name="T18" fmla="*/ 4 w 71"/>
                    <a:gd name="T19" fmla="*/ 6 h 56"/>
                    <a:gd name="T20" fmla="*/ 8 w 71"/>
                    <a:gd name="T21" fmla="*/ 12 h 56"/>
                    <a:gd name="T22" fmla="*/ 15 w 71"/>
                    <a:gd name="T23" fmla="*/ 12 h 56"/>
                    <a:gd name="T24" fmla="*/ 17 w 71"/>
                    <a:gd name="T25" fmla="*/ 18 h 56"/>
                    <a:gd name="T26" fmla="*/ 17 w 71"/>
                    <a:gd name="T27" fmla="*/ 25 h 56"/>
                    <a:gd name="T28" fmla="*/ 36 w 71"/>
                    <a:gd name="T29" fmla="*/ 35 h 56"/>
                    <a:gd name="T30" fmla="*/ 36 w 71"/>
                    <a:gd name="T31" fmla="*/ 44 h 56"/>
                    <a:gd name="T32" fmla="*/ 46 w 71"/>
                    <a:gd name="T33" fmla="*/ 48 h 56"/>
                    <a:gd name="T34" fmla="*/ 59 w 71"/>
                    <a:gd name="T35" fmla="*/ 50 h 56"/>
                    <a:gd name="T36" fmla="*/ 69 w 71"/>
                    <a:gd name="T37" fmla="*/ 56 h 56"/>
                    <a:gd name="T38" fmla="*/ 71 w 71"/>
                    <a:gd name="T39" fmla="*/ 50 h 56"/>
                    <a:gd name="T40" fmla="*/ 52 w 71"/>
                    <a:gd name="T41" fmla="*/ 21 h 56"/>
                    <a:gd name="T42" fmla="*/ 44 w 71"/>
                    <a:gd name="T43" fmla="*/ 18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71" h="56">
                      <a:moveTo>
                        <a:pt x="44" y="18"/>
                      </a:moveTo>
                      <a:lnTo>
                        <a:pt x="36" y="6"/>
                      </a:lnTo>
                      <a:lnTo>
                        <a:pt x="29" y="6"/>
                      </a:lnTo>
                      <a:lnTo>
                        <a:pt x="25" y="10"/>
                      </a:lnTo>
                      <a:lnTo>
                        <a:pt x="15" y="0"/>
                      </a:lnTo>
                      <a:lnTo>
                        <a:pt x="8" y="2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4" y="6"/>
                      </a:lnTo>
                      <a:lnTo>
                        <a:pt x="8" y="12"/>
                      </a:lnTo>
                      <a:lnTo>
                        <a:pt x="15" y="12"/>
                      </a:lnTo>
                      <a:lnTo>
                        <a:pt x="17" y="18"/>
                      </a:lnTo>
                      <a:lnTo>
                        <a:pt x="17" y="25"/>
                      </a:lnTo>
                      <a:lnTo>
                        <a:pt x="36" y="35"/>
                      </a:lnTo>
                      <a:lnTo>
                        <a:pt x="36" y="44"/>
                      </a:lnTo>
                      <a:lnTo>
                        <a:pt x="46" y="48"/>
                      </a:lnTo>
                      <a:lnTo>
                        <a:pt x="59" y="50"/>
                      </a:lnTo>
                      <a:lnTo>
                        <a:pt x="69" y="56"/>
                      </a:lnTo>
                      <a:lnTo>
                        <a:pt x="71" y="50"/>
                      </a:lnTo>
                      <a:lnTo>
                        <a:pt x="52" y="21"/>
                      </a:lnTo>
                      <a:lnTo>
                        <a:pt x="44" y="18"/>
                      </a:lnTo>
                      <a:close/>
                    </a:path>
                  </a:pathLst>
                </a:custGeom>
                <a:grpFill/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 b="1"/>
                </a:p>
              </p:txBody>
            </p:sp>
            <p:sp>
              <p:nvSpPr>
                <p:cNvPr id="597" name="Freeform 795">
                  <a:extLst>
                    <a:ext uri="{FF2B5EF4-FFF2-40B4-BE49-F238E27FC236}">
                      <a16:creationId xmlns:a16="http://schemas.microsoft.com/office/drawing/2014/main" xmlns="" id="{42A3B5EF-E986-4797-AF8A-354D8F5BC0B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13650" y="4535488"/>
                  <a:ext cx="355600" cy="300038"/>
                </a:xfrm>
                <a:custGeom>
                  <a:avLst/>
                  <a:gdLst>
                    <a:gd name="T0" fmla="*/ 176 w 224"/>
                    <a:gd name="T1" fmla="*/ 160 h 189"/>
                    <a:gd name="T2" fmla="*/ 174 w 224"/>
                    <a:gd name="T3" fmla="*/ 143 h 189"/>
                    <a:gd name="T4" fmla="*/ 184 w 224"/>
                    <a:gd name="T5" fmla="*/ 145 h 189"/>
                    <a:gd name="T6" fmla="*/ 184 w 224"/>
                    <a:gd name="T7" fmla="*/ 160 h 189"/>
                    <a:gd name="T8" fmla="*/ 187 w 224"/>
                    <a:gd name="T9" fmla="*/ 141 h 189"/>
                    <a:gd name="T10" fmla="*/ 191 w 224"/>
                    <a:gd name="T11" fmla="*/ 130 h 189"/>
                    <a:gd name="T12" fmla="*/ 189 w 224"/>
                    <a:gd name="T13" fmla="*/ 118 h 189"/>
                    <a:gd name="T14" fmla="*/ 191 w 224"/>
                    <a:gd name="T15" fmla="*/ 105 h 189"/>
                    <a:gd name="T16" fmla="*/ 201 w 224"/>
                    <a:gd name="T17" fmla="*/ 84 h 189"/>
                    <a:gd name="T18" fmla="*/ 218 w 224"/>
                    <a:gd name="T19" fmla="*/ 78 h 189"/>
                    <a:gd name="T20" fmla="*/ 220 w 224"/>
                    <a:gd name="T21" fmla="*/ 72 h 189"/>
                    <a:gd name="T22" fmla="*/ 197 w 224"/>
                    <a:gd name="T23" fmla="*/ 67 h 189"/>
                    <a:gd name="T24" fmla="*/ 187 w 224"/>
                    <a:gd name="T25" fmla="*/ 53 h 189"/>
                    <a:gd name="T26" fmla="*/ 168 w 224"/>
                    <a:gd name="T27" fmla="*/ 32 h 189"/>
                    <a:gd name="T28" fmla="*/ 155 w 224"/>
                    <a:gd name="T29" fmla="*/ 7 h 189"/>
                    <a:gd name="T30" fmla="*/ 132 w 224"/>
                    <a:gd name="T31" fmla="*/ 19 h 189"/>
                    <a:gd name="T32" fmla="*/ 115 w 224"/>
                    <a:gd name="T33" fmla="*/ 32 h 189"/>
                    <a:gd name="T34" fmla="*/ 92 w 224"/>
                    <a:gd name="T35" fmla="*/ 21 h 189"/>
                    <a:gd name="T36" fmla="*/ 61 w 224"/>
                    <a:gd name="T37" fmla="*/ 4 h 189"/>
                    <a:gd name="T38" fmla="*/ 67 w 224"/>
                    <a:gd name="T39" fmla="*/ 25 h 189"/>
                    <a:gd name="T40" fmla="*/ 71 w 224"/>
                    <a:gd name="T41" fmla="*/ 49 h 189"/>
                    <a:gd name="T42" fmla="*/ 40 w 224"/>
                    <a:gd name="T43" fmla="*/ 40 h 189"/>
                    <a:gd name="T44" fmla="*/ 2 w 224"/>
                    <a:gd name="T45" fmla="*/ 34 h 189"/>
                    <a:gd name="T46" fmla="*/ 9 w 224"/>
                    <a:gd name="T47" fmla="*/ 46 h 189"/>
                    <a:gd name="T48" fmla="*/ 32 w 224"/>
                    <a:gd name="T49" fmla="*/ 57 h 189"/>
                    <a:gd name="T50" fmla="*/ 29 w 224"/>
                    <a:gd name="T51" fmla="*/ 76 h 189"/>
                    <a:gd name="T52" fmla="*/ 46 w 224"/>
                    <a:gd name="T53" fmla="*/ 97 h 189"/>
                    <a:gd name="T54" fmla="*/ 46 w 224"/>
                    <a:gd name="T55" fmla="*/ 116 h 189"/>
                    <a:gd name="T56" fmla="*/ 78 w 224"/>
                    <a:gd name="T57" fmla="*/ 126 h 189"/>
                    <a:gd name="T58" fmla="*/ 76 w 224"/>
                    <a:gd name="T59" fmla="*/ 139 h 189"/>
                    <a:gd name="T60" fmla="*/ 80 w 224"/>
                    <a:gd name="T61" fmla="*/ 151 h 189"/>
                    <a:gd name="T62" fmla="*/ 80 w 224"/>
                    <a:gd name="T63" fmla="*/ 162 h 189"/>
                    <a:gd name="T64" fmla="*/ 92 w 224"/>
                    <a:gd name="T65" fmla="*/ 160 h 189"/>
                    <a:gd name="T66" fmla="*/ 96 w 224"/>
                    <a:gd name="T67" fmla="*/ 151 h 189"/>
                    <a:gd name="T68" fmla="*/ 107 w 224"/>
                    <a:gd name="T69" fmla="*/ 141 h 189"/>
                    <a:gd name="T70" fmla="*/ 117 w 224"/>
                    <a:gd name="T71" fmla="*/ 132 h 189"/>
                    <a:gd name="T72" fmla="*/ 132 w 224"/>
                    <a:gd name="T73" fmla="*/ 126 h 189"/>
                    <a:gd name="T74" fmla="*/ 136 w 224"/>
                    <a:gd name="T75" fmla="*/ 128 h 189"/>
                    <a:gd name="T76" fmla="*/ 145 w 224"/>
                    <a:gd name="T77" fmla="*/ 135 h 189"/>
                    <a:gd name="T78" fmla="*/ 145 w 224"/>
                    <a:gd name="T79" fmla="*/ 145 h 189"/>
                    <a:gd name="T80" fmla="*/ 155 w 224"/>
                    <a:gd name="T81" fmla="*/ 155 h 189"/>
                    <a:gd name="T82" fmla="*/ 157 w 224"/>
                    <a:gd name="T83" fmla="*/ 179 h 189"/>
                    <a:gd name="T84" fmla="*/ 166 w 224"/>
                    <a:gd name="T85" fmla="*/ 187 h 189"/>
                    <a:gd name="T86" fmla="*/ 176 w 224"/>
                    <a:gd name="T87" fmla="*/ 187 h 189"/>
                    <a:gd name="T88" fmla="*/ 174 w 224"/>
                    <a:gd name="T89" fmla="*/ 166 h 18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224" h="189">
                      <a:moveTo>
                        <a:pt x="174" y="166"/>
                      </a:moveTo>
                      <a:lnTo>
                        <a:pt x="176" y="160"/>
                      </a:lnTo>
                      <a:lnTo>
                        <a:pt x="172" y="149"/>
                      </a:lnTo>
                      <a:lnTo>
                        <a:pt x="174" y="143"/>
                      </a:lnTo>
                      <a:lnTo>
                        <a:pt x="178" y="141"/>
                      </a:lnTo>
                      <a:lnTo>
                        <a:pt x="184" y="145"/>
                      </a:lnTo>
                      <a:lnTo>
                        <a:pt x="180" y="155"/>
                      </a:lnTo>
                      <a:lnTo>
                        <a:pt x="184" y="160"/>
                      </a:lnTo>
                      <a:lnTo>
                        <a:pt x="187" y="153"/>
                      </a:lnTo>
                      <a:lnTo>
                        <a:pt x="187" y="141"/>
                      </a:lnTo>
                      <a:lnTo>
                        <a:pt x="191" y="137"/>
                      </a:lnTo>
                      <a:lnTo>
                        <a:pt x="191" y="130"/>
                      </a:lnTo>
                      <a:lnTo>
                        <a:pt x="187" y="126"/>
                      </a:lnTo>
                      <a:lnTo>
                        <a:pt x="189" y="118"/>
                      </a:lnTo>
                      <a:lnTo>
                        <a:pt x="193" y="114"/>
                      </a:lnTo>
                      <a:lnTo>
                        <a:pt x="191" y="105"/>
                      </a:lnTo>
                      <a:lnTo>
                        <a:pt x="189" y="95"/>
                      </a:lnTo>
                      <a:lnTo>
                        <a:pt x="201" y="84"/>
                      </a:lnTo>
                      <a:lnTo>
                        <a:pt x="214" y="82"/>
                      </a:lnTo>
                      <a:lnTo>
                        <a:pt x="218" y="78"/>
                      </a:lnTo>
                      <a:lnTo>
                        <a:pt x="224" y="80"/>
                      </a:lnTo>
                      <a:lnTo>
                        <a:pt x="220" y="72"/>
                      </a:lnTo>
                      <a:lnTo>
                        <a:pt x="207" y="67"/>
                      </a:lnTo>
                      <a:lnTo>
                        <a:pt x="197" y="67"/>
                      </a:lnTo>
                      <a:lnTo>
                        <a:pt x="189" y="61"/>
                      </a:lnTo>
                      <a:lnTo>
                        <a:pt x="187" y="53"/>
                      </a:lnTo>
                      <a:lnTo>
                        <a:pt x="174" y="44"/>
                      </a:lnTo>
                      <a:lnTo>
                        <a:pt x="168" y="32"/>
                      </a:lnTo>
                      <a:lnTo>
                        <a:pt x="168" y="23"/>
                      </a:lnTo>
                      <a:lnTo>
                        <a:pt x="155" y="7"/>
                      </a:lnTo>
                      <a:lnTo>
                        <a:pt x="145" y="0"/>
                      </a:lnTo>
                      <a:lnTo>
                        <a:pt x="132" y="19"/>
                      </a:lnTo>
                      <a:lnTo>
                        <a:pt x="120" y="25"/>
                      </a:lnTo>
                      <a:lnTo>
                        <a:pt x="115" y="32"/>
                      </a:lnTo>
                      <a:lnTo>
                        <a:pt x="96" y="30"/>
                      </a:lnTo>
                      <a:lnTo>
                        <a:pt x="92" y="21"/>
                      </a:lnTo>
                      <a:lnTo>
                        <a:pt x="71" y="4"/>
                      </a:lnTo>
                      <a:lnTo>
                        <a:pt x="61" y="4"/>
                      </a:lnTo>
                      <a:lnTo>
                        <a:pt x="57" y="19"/>
                      </a:lnTo>
                      <a:lnTo>
                        <a:pt x="67" y="25"/>
                      </a:lnTo>
                      <a:lnTo>
                        <a:pt x="73" y="34"/>
                      </a:lnTo>
                      <a:lnTo>
                        <a:pt x="71" y="49"/>
                      </a:lnTo>
                      <a:lnTo>
                        <a:pt x="55" y="40"/>
                      </a:lnTo>
                      <a:lnTo>
                        <a:pt x="40" y="40"/>
                      </a:lnTo>
                      <a:lnTo>
                        <a:pt x="17" y="28"/>
                      </a:lnTo>
                      <a:lnTo>
                        <a:pt x="2" y="34"/>
                      </a:lnTo>
                      <a:lnTo>
                        <a:pt x="0" y="40"/>
                      </a:lnTo>
                      <a:lnTo>
                        <a:pt x="9" y="46"/>
                      </a:lnTo>
                      <a:lnTo>
                        <a:pt x="23" y="49"/>
                      </a:lnTo>
                      <a:lnTo>
                        <a:pt x="32" y="57"/>
                      </a:lnTo>
                      <a:lnTo>
                        <a:pt x="29" y="67"/>
                      </a:lnTo>
                      <a:lnTo>
                        <a:pt x="29" y="76"/>
                      </a:lnTo>
                      <a:lnTo>
                        <a:pt x="46" y="88"/>
                      </a:lnTo>
                      <a:lnTo>
                        <a:pt x="46" y="97"/>
                      </a:lnTo>
                      <a:lnTo>
                        <a:pt x="42" y="103"/>
                      </a:lnTo>
                      <a:lnTo>
                        <a:pt x="46" y="116"/>
                      </a:lnTo>
                      <a:lnTo>
                        <a:pt x="65" y="126"/>
                      </a:lnTo>
                      <a:lnTo>
                        <a:pt x="78" y="126"/>
                      </a:lnTo>
                      <a:lnTo>
                        <a:pt x="86" y="137"/>
                      </a:lnTo>
                      <a:lnTo>
                        <a:pt x="76" y="139"/>
                      </a:lnTo>
                      <a:lnTo>
                        <a:pt x="82" y="149"/>
                      </a:lnTo>
                      <a:lnTo>
                        <a:pt x="80" y="151"/>
                      </a:lnTo>
                      <a:lnTo>
                        <a:pt x="80" y="162"/>
                      </a:lnTo>
                      <a:lnTo>
                        <a:pt x="80" y="162"/>
                      </a:lnTo>
                      <a:lnTo>
                        <a:pt x="84" y="164"/>
                      </a:lnTo>
                      <a:lnTo>
                        <a:pt x="92" y="160"/>
                      </a:lnTo>
                      <a:lnTo>
                        <a:pt x="94" y="155"/>
                      </a:lnTo>
                      <a:lnTo>
                        <a:pt x="96" y="151"/>
                      </a:lnTo>
                      <a:lnTo>
                        <a:pt x="101" y="151"/>
                      </a:lnTo>
                      <a:lnTo>
                        <a:pt x="107" y="141"/>
                      </a:lnTo>
                      <a:lnTo>
                        <a:pt x="113" y="139"/>
                      </a:lnTo>
                      <a:lnTo>
                        <a:pt x="117" y="132"/>
                      </a:lnTo>
                      <a:lnTo>
                        <a:pt x="124" y="130"/>
                      </a:lnTo>
                      <a:lnTo>
                        <a:pt x="132" y="126"/>
                      </a:lnTo>
                      <a:lnTo>
                        <a:pt x="136" y="126"/>
                      </a:lnTo>
                      <a:lnTo>
                        <a:pt x="136" y="128"/>
                      </a:lnTo>
                      <a:lnTo>
                        <a:pt x="140" y="128"/>
                      </a:lnTo>
                      <a:lnTo>
                        <a:pt x="145" y="135"/>
                      </a:lnTo>
                      <a:lnTo>
                        <a:pt x="149" y="141"/>
                      </a:lnTo>
                      <a:lnTo>
                        <a:pt x="145" y="145"/>
                      </a:lnTo>
                      <a:lnTo>
                        <a:pt x="147" y="149"/>
                      </a:lnTo>
                      <a:lnTo>
                        <a:pt x="155" y="155"/>
                      </a:lnTo>
                      <a:lnTo>
                        <a:pt x="143" y="164"/>
                      </a:lnTo>
                      <a:lnTo>
                        <a:pt x="157" y="179"/>
                      </a:lnTo>
                      <a:lnTo>
                        <a:pt x="163" y="183"/>
                      </a:lnTo>
                      <a:lnTo>
                        <a:pt x="166" y="187"/>
                      </a:lnTo>
                      <a:lnTo>
                        <a:pt x="172" y="189"/>
                      </a:lnTo>
                      <a:lnTo>
                        <a:pt x="176" y="187"/>
                      </a:lnTo>
                      <a:lnTo>
                        <a:pt x="176" y="170"/>
                      </a:lnTo>
                      <a:lnTo>
                        <a:pt x="174" y="166"/>
                      </a:lnTo>
                      <a:close/>
                    </a:path>
                  </a:pathLst>
                </a:custGeom>
                <a:grpFill/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 b="1"/>
                </a:p>
              </p:txBody>
            </p:sp>
            <p:sp>
              <p:nvSpPr>
                <p:cNvPr id="598" name="Freeform 796">
                  <a:extLst>
                    <a:ext uri="{FF2B5EF4-FFF2-40B4-BE49-F238E27FC236}">
                      <a16:creationId xmlns:a16="http://schemas.microsoft.com/office/drawing/2014/main" xmlns="" id="{BFEAC866-954D-4630-B84E-ED08D124287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16813" y="4595813"/>
                  <a:ext cx="233363" cy="200025"/>
                </a:xfrm>
                <a:custGeom>
                  <a:avLst/>
                  <a:gdLst>
                    <a:gd name="T0" fmla="*/ 141 w 147"/>
                    <a:gd name="T1" fmla="*/ 113 h 126"/>
                    <a:gd name="T2" fmla="*/ 143 w 147"/>
                    <a:gd name="T3" fmla="*/ 111 h 126"/>
                    <a:gd name="T4" fmla="*/ 137 w 147"/>
                    <a:gd name="T5" fmla="*/ 101 h 126"/>
                    <a:gd name="T6" fmla="*/ 147 w 147"/>
                    <a:gd name="T7" fmla="*/ 99 h 126"/>
                    <a:gd name="T8" fmla="*/ 139 w 147"/>
                    <a:gd name="T9" fmla="*/ 88 h 126"/>
                    <a:gd name="T10" fmla="*/ 126 w 147"/>
                    <a:gd name="T11" fmla="*/ 88 h 126"/>
                    <a:gd name="T12" fmla="*/ 107 w 147"/>
                    <a:gd name="T13" fmla="*/ 78 h 126"/>
                    <a:gd name="T14" fmla="*/ 103 w 147"/>
                    <a:gd name="T15" fmla="*/ 65 h 126"/>
                    <a:gd name="T16" fmla="*/ 107 w 147"/>
                    <a:gd name="T17" fmla="*/ 59 h 126"/>
                    <a:gd name="T18" fmla="*/ 107 w 147"/>
                    <a:gd name="T19" fmla="*/ 50 h 126"/>
                    <a:gd name="T20" fmla="*/ 90 w 147"/>
                    <a:gd name="T21" fmla="*/ 38 h 126"/>
                    <a:gd name="T22" fmla="*/ 90 w 147"/>
                    <a:gd name="T23" fmla="*/ 29 h 126"/>
                    <a:gd name="T24" fmla="*/ 93 w 147"/>
                    <a:gd name="T25" fmla="*/ 19 h 126"/>
                    <a:gd name="T26" fmla="*/ 84 w 147"/>
                    <a:gd name="T27" fmla="*/ 11 h 126"/>
                    <a:gd name="T28" fmla="*/ 70 w 147"/>
                    <a:gd name="T29" fmla="*/ 8 h 126"/>
                    <a:gd name="T30" fmla="*/ 59 w 147"/>
                    <a:gd name="T31" fmla="*/ 0 h 126"/>
                    <a:gd name="T32" fmla="*/ 36 w 147"/>
                    <a:gd name="T33" fmla="*/ 0 h 126"/>
                    <a:gd name="T34" fmla="*/ 30 w 147"/>
                    <a:gd name="T35" fmla="*/ 0 h 126"/>
                    <a:gd name="T36" fmla="*/ 13 w 147"/>
                    <a:gd name="T37" fmla="*/ 4 h 126"/>
                    <a:gd name="T38" fmla="*/ 0 w 147"/>
                    <a:gd name="T39" fmla="*/ 8 h 126"/>
                    <a:gd name="T40" fmla="*/ 7 w 147"/>
                    <a:gd name="T41" fmla="*/ 15 h 126"/>
                    <a:gd name="T42" fmla="*/ 7 w 147"/>
                    <a:gd name="T43" fmla="*/ 19 h 126"/>
                    <a:gd name="T44" fmla="*/ 13 w 147"/>
                    <a:gd name="T45" fmla="*/ 21 h 126"/>
                    <a:gd name="T46" fmla="*/ 19 w 147"/>
                    <a:gd name="T47" fmla="*/ 29 h 126"/>
                    <a:gd name="T48" fmla="*/ 15 w 147"/>
                    <a:gd name="T49" fmla="*/ 44 h 126"/>
                    <a:gd name="T50" fmla="*/ 17 w 147"/>
                    <a:gd name="T51" fmla="*/ 59 h 126"/>
                    <a:gd name="T52" fmla="*/ 28 w 147"/>
                    <a:gd name="T53" fmla="*/ 67 h 126"/>
                    <a:gd name="T54" fmla="*/ 40 w 147"/>
                    <a:gd name="T55" fmla="*/ 67 h 126"/>
                    <a:gd name="T56" fmla="*/ 49 w 147"/>
                    <a:gd name="T57" fmla="*/ 67 h 126"/>
                    <a:gd name="T58" fmla="*/ 57 w 147"/>
                    <a:gd name="T59" fmla="*/ 73 h 126"/>
                    <a:gd name="T60" fmla="*/ 59 w 147"/>
                    <a:gd name="T61" fmla="*/ 80 h 126"/>
                    <a:gd name="T62" fmla="*/ 67 w 147"/>
                    <a:gd name="T63" fmla="*/ 78 h 126"/>
                    <a:gd name="T64" fmla="*/ 74 w 147"/>
                    <a:gd name="T65" fmla="*/ 76 h 126"/>
                    <a:gd name="T66" fmla="*/ 84 w 147"/>
                    <a:gd name="T67" fmla="*/ 86 h 126"/>
                    <a:gd name="T68" fmla="*/ 88 w 147"/>
                    <a:gd name="T69" fmla="*/ 82 h 126"/>
                    <a:gd name="T70" fmla="*/ 95 w 147"/>
                    <a:gd name="T71" fmla="*/ 82 h 126"/>
                    <a:gd name="T72" fmla="*/ 103 w 147"/>
                    <a:gd name="T73" fmla="*/ 94 h 126"/>
                    <a:gd name="T74" fmla="*/ 111 w 147"/>
                    <a:gd name="T75" fmla="*/ 97 h 126"/>
                    <a:gd name="T76" fmla="*/ 130 w 147"/>
                    <a:gd name="T77" fmla="*/ 126 h 126"/>
                    <a:gd name="T78" fmla="*/ 141 w 147"/>
                    <a:gd name="T79" fmla="*/ 124 h 126"/>
                    <a:gd name="T80" fmla="*/ 141 w 147"/>
                    <a:gd name="T81" fmla="*/ 124 h 126"/>
                    <a:gd name="T82" fmla="*/ 141 w 147"/>
                    <a:gd name="T83" fmla="*/ 113 h 1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47" h="126">
                      <a:moveTo>
                        <a:pt x="141" y="113"/>
                      </a:moveTo>
                      <a:lnTo>
                        <a:pt x="143" y="111"/>
                      </a:lnTo>
                      <a:lnTo>
                        <a:pt x="137" y="101"/>
                      </a:lnTo>
                      <a:lnTo>
                        <a:pt x="147" y="99"/>
                      </a:lnTo>
                      <a:lnTo>
                        <a:pt x="139" y="88"/>
                      </a:lnTo>
                      <a:lnTo>
                        <a:pt x="126" y="88"/>
                      </a:lnTo>
                      <a:lnTo>
                        <a:pt x="107" y="78"/>
                      </a:lnTo>
                      <a:lnTo>
                        <a:pt x="103" y="65"/>
                      </a:lnTo>
                      <a:lnTo>
                        <a:pt x="107" y="59"/>
                      </a:lnTo>
                      <a:lnTo>
                        <a:pt x="107" y="50"/>
                      </a:lnTo>
                      <a:lnTo>
                        <a:pt x="90" y="38"/>
                      </a:lnTo>
                      <a:lnTo>
                        <a:pt x="90" y="29"/>
                      </a:lnTo>
                      <a:lnTo>
                        <a:pt x="93" y="19"/>
                      </a:lnTo>
                      <a:lnTo>
                        <a:pt x="84" y="11"/>
                      </a:lnTo>
                      <a:lnTo>
                        <a:pt x="70" y="8"/>
                      </a:lnTo>
                      <a:lnTo>
                        <a:pt x="59" y="0"/>
                      </a:lnTo>
                      <a:lnTo>
                        <a:pt x="36" y="0"/>
                      </a:lnTo>
                      <a:lnTo>
                        <a:pt x="30" y="0"/>
                      </a:lnTo>
                      <a:lnTo>
                        <a:pt x="13" y="4"/>
                      </a:lnTo>
                      <a:lnTo>
                        <a:pt x="0" y="8"/>
                      </a:lnTo>
                      <a:lnTo>
                        <a:pt x="7" y="15"/>
                      </a:lnTo>
                      <a:lnTo>
                        <a:pt x="7" y="19"/>
                      </a:lnTo>
                      <a:lnTo>
                        <a:pt x="13" y="21"/>
                      </a:lnTo>
                      <a:lnTo>
                        <a:pt x="19" y="29"/>
                      </a:lnTo>
                      <a:lnTo>
                        <a:pt x="15" y="44"/>
                      </a:lnTo>
                      <a:lnTo>
                        <a:pt x="17" y="59"/>
                      </a:lnTo>
                      <a:lnTo>
                        <a:pt x="28" y="67"/>
                      </a:lnTo>
                      <a:lnTo>
                        <a:pt x="40" y="67"/>
                      </a:lnTo>
                      <a:lnTo>
                        <a:pt x="49" y="67"/>
                      </a:lnTo>
                      <a:lnTo>
                        <a:pt x="57" y="73"/>
                      </a:lnTo>
                      <a:lnTo>
                        <a:pt x="59" y="80"/>
                      </a:lnTo>
                      <a:lnTo>
                        <a:pt x="67" y="78"/>
                      </a:lnTo>
                      <a:lnTo>
                        <a:pt x="74" y="76"/>
                      </a:lnTo>
                      <a:lnTo>
                        <a:pt x="84" y="86"/>
                      </a:lnTo>
                      <a:lnTo>
                        <a:pt x="88" y="82"/>
                      </a:lnTo>
                      <a:lnTo>
                        <a:pt x="95" y="82"/>
                      </a:lnTo>
                      <a:lnTo>
                        <a:pt x="103" y="94"/>
                      </a:lnTo>
                      <a:lnTo>
                        <a:pt x="111" y="97"/>
                      </a:lnTo>
                      <a:lnTo>
                        <a:pt x="130" y="126"/>
                      </a:lnTo>
                      <a:lnTo>
                        <a:pt x="141" y="124"/>
                      </a:lnTo>
                      <a:lnTo>
                        <a:pt x="141" y="124"/>
                      </a:lnTo>
                      <a:lnTo>
                        <a:pt x="141" y="113"/>
                      </a:lnTo>
                      <a:close/>
                    </a:path>
                  </a:pathLst>
                </a:custGeom>
                <a:grpFill/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 b="1"/>
                </a:p>
              </p:txBody>
            </p:sp>
          </p:grpSp>
        </p:grpSp>
      </p:grpSp>
      <p:sp>
        <p:nvSpPr>
          <p:cNvPr id="829" name="Rettangolo 828">
            <a:extLst>
              <a:ext uri="{FF2B5EF4-FFF2-40B4-BE49-F238E27FC236}">
                <a16:creationId xmlns:a16="http://schemas.microsoft.com/office/drawing/2014/main" xmlns="" id="{0E04277B-5AAD-419A-9C21-3E331B89B346}"/>
              </a:ext>
            </a:extLst>
          </p:cNvPr>
          <p:cNvSpPr/>
          <p:nvPr/>
        </p:nvSpPr>
        <p:spPr>
          <a:xfrm>
            <a:off x="399421" y="4992152"/>
            <a:ext cx="389053" cy="389053"/>
          </a:xfrm>
          <a:prstGeom prst="rect">
            <a:avLst/>
          </a:prstGeom>
          <a:solidFill>
            <a:srgbClr val="FF8C00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>
              <a:solidFill>
                <a:schemeClr val="tx1"/>
              </a:solidFill>
            </a:endParaRPr>
          </a:p>
        </p:txBody>
      </p:sp>
      <p:sp>
        <p:nvSpPr>
          <p:cNvPr id="830" name="Rettangolo 829">
            <a:extLst>
              <a:ext uri="{FF2B5EF4-FFF2-40B4-BE49-F238E27FC236}">
                <a16:creationId xmlns:a16="http://schemas.microsoft.com/office/drawing/2014/main" xmlns="" id="{38D5BB8D-223F-4A6A-B2A9-6601950169A3}"/>
              </a:ext>
            </a:extLst>
          </p:cNvPr>
          <p:cNvSpPr/>
          <p:nvPr/>
        </p:nvSpPr>
        <p:spPr>
          <a:xfrm>
            <a:off x="399421" y="3942942"/>
            <a:ext cx="389053" cy="389053"/>
          </a:xfrm>
          <a:prstGeom prst="rect">
            <a:avLst/>
          </a:prstGeom>
          <a:solidFill>
            <a:srgbClr val="8CE254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831" name="Rettangolo 830">
            <a:extLst>
              <a:ext uri="{FF2B5EF4-FFF2-40B4-BE49-F238E27FC236}">
                <a16:creationId xmlns:a16="http://schemas.microsoft.com/office/drawing/2014/main" xmlns="" id="{824A50BC-4C92-4B73-98D2-4FD19154795B}"/>
              </a:ext>
            </a:extLst>
          </p:cNvPr>
          <p:cNvSpPr/>
          <p:nvPr/>
        </p:nvSpPr>
        <p:spPr>
          <a:xfrm>
            <a:off x="399421" y="4467547"/>
            <a:ext cx="389053" cy="389053"/>
          </a:xfrm>
          <a:prstGeom prst="rect">
            <a:avLst/>
          </a:prstGeom>
          <a:solidFill>
            <a:srgbClr val="FFEB20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832" name="Rettangolo 831">
            <a:extLst>
              <a:ext uri="{FF2B5EF4-FFF2-40B4-BE49-F238E27FC236}">
                <a16:creationId xmlns:a16="http://schemas.microsoft.com/office/drawing/2014/main" xmlns="" id="{E0A51298-A6B1-40CE-A296-5A1944007BA8}"/>
              </a:ext>
            </a:extLst>
          </p:cNvPr>
          <p:cNvSpPr/>
          <p:nvPr/>
        </p:nvSpPr>
        <p:spPr>
          <a:xfrm>
            <a:off x="399421" y="5516756"/>
            <a:ext cx="389053" cy="389053"/>
          </a:xfrm>
          <a:prstGeom prst="rect">
            <a:avLst/>
          </a:prstGeom>
          <a:solidFill>
            <a:srgbClr val="F01835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834" name="CasellaDiTesto 833">
            <a:extLst>
              <a:ext uri="{FF2B5EF4-FFF2-40B4-BE49-F238E27FC236}">
                <a16:creationId xmlns:a16="http://schemas.microsoft.com/office/drawing/2014/main" xmlns="" id="{A5D5DD41-3B4C-48FA-BAA7-83EEFE4F4A5F}"/>
              </a:ext>
            </a:extLst>
          </p:cNvPr>
          <p:cNvSpPr txBox="1"/>
          <p:nvPr/>
        </p:nvSpPr>
        <p:spPr>
          <a:xfrm>
            <a:off x="355241" y="3450492"/>
            <a:ext cx="29389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/>
              <a:t>EFC </a:t>
            </a:r>
            <a:r>
              <a:rPr lang="it-IT" sz="1600" b="1" dirty="0" err="1"/>
              <a:t>membership</a:t>
            </a:r>
            <a:r>
              <a:rPr lang="it-IT" sz="1600" b="1" dirty="0"/>
              <a:t> 2018</a:t>
            </a:r>
          </a:p>
        </p:txBody>
      </p:sp>
      <p:sp>
        <p:nvSpPr>
          <p:cNvPr id="835" name="CasellaDiTesto 834">
            <a:extLst>
              <a:ext uri="{FF2B5EF4-FFF2-40B4-BE49-F238E27FC236}">
                <a16:creationId xmlns:a16="http://schemas.microsoft.com/office/drawing/2014/main" xmlns="" id="{CB821EB1-A783-4B4D-A5E1-24926870893B}"/>
              </a:ext>
            </a:extLst>
          </p:cNvPr>
          <p:cNvSpPr txBox="1"/>
          <p:nvPr/>
        </p:nvSpPr>
        <p:spPr>
          <a:xfrm>
            <a:off x="919122" y="3951610"/>
            <a:ext cx="15275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Full </a:t>
            </a:r>
            <a:r>
              <a:rPr lang="it-IT" sz="1600" dirty="0" err="1"/>
              <a:t>member</a:t>
            </a:r>
            <a:endParaRPr lang="it-IT" sz="1600" dirty="0"/>
          </a:p>
        </p:txBody>
      </p:sp>
      <p:sp>
        <p:nvSpPr>
          <p:cNvPr id="837" name="CasellaDiTesto 836">
            <a:extLst>
              <a:ext uri="{FF2B5EF4-FFF2-40B4-BE49-F238E27FC236}">
                <a16:creationId xmlns:a16="http://schemas.microsoft.com/office/drawing/2014/main" xmlns="" id="{5BE6C9C8-A92A-4132-AFF1-B375D3B36198}"/>
              </a:ext>
            </a:extLst>
          </p:cNvPr>
          <p:cNvSpPr txBox="1"/>
          <p:nvPr/>
        </p:nvSpPr>
        <p:spPr>
          <a:xfrm>
            <a:off x="919123" y="4493878"/>
            <a:ext cx="20713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err="1"/>
              <a:t>Associated</a:t>
            </a:r>
            <a:r>
              <a:rPr lang="it-IT" sz="1600" dirty="0"/>
              <a:t> </a:t>
            </a:r>
            <a:r>
              <a:rPr lang="it-IT" sz="1600" dirty="0" err="1"/>
              <a:t>member</a:t>
            </a:r>
            <a:endParaRPr lang="it-IT" sz="1600" dirty="0"/>
          </a:p>
        </p:txBody>
      </p:sp>
      <p:sp>
        <p:nvSpPr>
          <p:cNvPr id="838" name="CasellaDiTesto 837">
            <a:extLst>
              <a:ext uri="{FF2B5EF4-FFF2-40B4-BE49-F238E27FC236}">
                <a16:creationId xmlns:a16="http://schemas.microsoft.com/office/drawing/2014/main" xmlns="" id="{635BF710-6951-4F45-84C7-AA440DA72566}"/>
              </a:ext>
            </a:extLst>
          </p:cNvPr>
          <p:cNvSpPr txBox="1"/>
          <p:nvPr/>
        </p:nvSpPr>
        <p:spPr>
          <a:xfrm>
            <a:off x="919123" y="5036146"/>
            <a:ext cx="2154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err="1"/>
              <a:t>Requesting</a:t>
            </a:r>
            <a:r>
              <a:rPr lang="it-IT" sz="1600" dirty="0"/>
              <a:t> candidate</a:t>
            </a:r>
          </a:p>
        </p:txBody>
      </p:sp>
      <p:sp>
        <p:nvSpPr>
          <p:cNvPr id="839" name="CasellaDiTesto 838">
            <a:extLst>
              <a:ext uri="{FF2B5EF4-FFF2-40B4-BE49-F238E27FC236}">
                <a16:creationId xmlns:a16="http://schemas.microsoft.com/office/drawing/2014/main" xmlns="" id="{DD09D8F5-48A5-47E3-987E-185473F7FBDE}"/>
              </a:ext>
            </a:extLst>
          </p:cNvPr>
          <p:cNvSpPr txBox="1"/>
          <p:nvPr/>
        </p:nvSpPr>
        <p:spPr>
          <a:xfrm>
            <a:off x="919122" y="5578415"/>
            <a:ext cx="14638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Non </a:t>
            </a:r>
            <a:r>
              <a:rPr lang="it-IT" sz="1600" dirty="0" err="1"/>
              <a:t>member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19864331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11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Tema di Office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Giacomo Altamore</dc:creator>
  <cp:lastModifiedBy>Triumph Benelux 2</cp:lastModifiedBy>
  <cp:revision>6</cp:revision>
  <dcterms:created xsi:type="dcterms:W3CDTF">2018-06-12T10:44:29Z</dcterms:created>
  <dcterms:modified xsi:type="dcterms:W3CDTF">2018-08-22T15:15:13Z</dcterms:modified>
</cp:coreProperties>
</file>